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0"/>
  </p:notesMasterIdLst>
  <p:sldIdLst>
    <p:sldId id="349" r:id="rId2"/>
    <p:sldId id="359" r:id="rId3"/>
    <p:sldId id="372" r:id="rId4"/>
    <p:sldId id="351" r:id="rId5"/>
    <p:sldId id="373" r:id="rId6"/>
    <p:sldId id="361" r:id="rId7"/>
    <p:sldId id="403" r:id="rId8"/>
    <p:sldId id="404" r:id="rId9"/>
    <p:sldId id="398" r:id="rId10"/>
    <p:sldId id="405" r:id="rId11"/>
    <p:sldId id="374" r:id="rId12"/>
    <p:sldId id="406" r:id="rId13"/>
    <p:sldId id="407" r:id="rId14"/>
    <p:sldId id="408" r:id="rId15"/>
    <p:sldId id="409" r:id="rId16"/>
    <p:sldId id="410" r:id="rId17"/>
    <p:sldId id="411" r:id="rId18"/>
    <p:sldId id="412" r:id="rId19"/>
    <p:sldId id="413" r:id="rId20"/>
    <p:sldId id="414" r:id="rId21"/>
    <p:sldId id="415" r:id="rId22"/>
    <p:sldId id="416" r:id="rId23"/>
    <p:sldId id="417" r:id="rId24"/>
    <p:sldId id="418" r:id="rId25"/>
    <p:sldId id="419" r:id="rId26"/>
    <p:sldId id="420" r:id="rId27"/>
    <p:sldId id="421" r:id="rId28"/>
    <p:sldId id="422" r:id="rId29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Helvetica" panose="020B060402020202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08" userDrawn="1">
          <p15:clr>
            <a:srgbClr val="A4A3A4"/>
          </p15:clr>
        </p15:guide>
        <p15:guide id="2" pos="2112" userDrawn="1">
          <p15:clr>
            <a:srgbClr val="A4A3A4"/>
          </p15:clr>
        </p15:guide>
        <p15:guide id="3" pos="552" userDrawn="1">
          <p15:clr>
            <a:srgbClr val="A4A3A4"/>
          </p15:clr>
        </p15:guide>
        <p15:guide id="4" orient="horz" pos="2400" userDrawn="1">
          <p15:clr>
            <a:srgbClr val="A4A3A4"/>
          </p15:clr>
        </p15:guide>
        <p15:guide id="5" orient="horz" pos="1464" userDrawn="1">
          <p15:clr>
            <a:srgbClr val="A4A3A4"/>
          </p15:clr>
        </p15:guide>
        <p15:guide id="6" pos="2304" userDrawn="1">
          <p15:clr>
            <a:srgbClr val="A4A3A4"/>
          </p15:clr>
        </p15:guide>
        <p15:guide id="7" pos="2472" userDrawn="1">
          <p15:clr>
            <a:srgbClr val="A4A3A4"/>
          </p15:clr>
        </p15:guide>
        <p15:guide id="8" pos="5208" userDrawn="1">
          <p15:clr>
            <a:srgbClr val="A4A3A4"/>
          </p15:clr>
        </p15:guide>
        <p15:guide id="9" pos="2328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2D1A"/>
    <a:srgbClr val="1BBC20"/>
    <a:srgbClr val="EA8D10"/>
    <a:srgbClr val="048189"/>
    <a:srgbClr val="FF0000"/>
    <a:srgbClr val="2455F1"/>
    <a:srgbClr val="4D2D1A"/>
    <a:srgbClr val="1AB81F"/>
    <a:srgbClr val="E1880F"/>
    <a:srgbClr val="047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B2B35A-CA78-4CBC-A4CC-804E8FA03DFD}">
  <a:tblStyle styleId="{CCB2B35A-CA78-4CBC-A4CC-804E8FA03D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8" autoAdjust="0"/>
    <p:restoredTop sz="57748" autoAdjust="0"/>
  </p:normalViewPr>
  <p:slideViewPr>
    <p:cSldViewPr snapToGrid="0">
      <p:cViewPr varScale="1">
        <p:scale>
          <a:sx n="51" d="100"/>
          <a:sy n="51" d="100"/>
        </p:scale>
        <p:origin x="2467" y="48"/>
      </p:cViewPr>
      <p:guideLst>
        <p:guide orient="horz" pos="1608"/>
        <p:guide pos="2112"/>
        <p:guide pos="552"/>
        <p:guide orient="horz" pos="2400"/>
        <p:guide orient="horz" pos="1464"/>
        <p:guide pos="2304"/>
        <p:guide pos="2472"/>
        <p:guide pos="5208"/>
        <p:guide pos="2328"/>
        <p:guide orient="horz" pos="1512"/>
      </p:guideLst>
    </p:cSldViewPr>
  </p:slideViewPr>
  <p:outlineViewPr>
    <p:cViewPr>
      <p:scale>
        <a:sx n="33" d="100"/>
        <a:sy n="33" d="100"/>
      </p:scale>
      <p:origin x="0" y="-117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2748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6127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51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301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612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168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5847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15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846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477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32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180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15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356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3779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073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248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104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985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8774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468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273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24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35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53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709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096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472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255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80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dk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388126"/>
            <a:ext cx="8229600" cy="473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000" y="5608956"/>
            <a:ext cx="1035844" cy="929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18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0" y="2831335"/>
            <a:ext cx="9144000" cy="117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55.png"/><Relationship Id="rId3" Type="http://schemas.openxmlformats.org/officeDocument/2006/relationships/image" Target="../media/image440.png"/><Relationship Id="rId7" Type="http://schemas.openxmlformats.org/officeDocument/2006/relationships/image" Target="../media/image481.png"/><Relationship Id="rId12" Type="http://schemas.openxmlformats.org/officeDocument/2006/relationships/image" Target="../media/image5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1.png"/><Relationship Id="rId11" Type="http://schemas.openxmlformats.org/officeDocument/2006/relationships/image" Target="../media/image520.png"/><Relationship Id="rId5" Type="http://schemas.openxmlformats.org/officeDocument/2006/relationships/image" Target="../media/image461.png"/><Relationship Id="rId10" Type="http://schemas.openxmlformats.org/officeDocument/2006/relationships/image" Target="../media/image510.png"/><Relationship Id="rId4" Type="http://schemas.openxmlformats.org/officeDocument/2006/relationships/image" Target="../media/image452.png"/><Relationship Id="rId9" Type="http://schemas.openxmlformats.org/officeDocument/2006/relationships/image" Target="../media/image5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1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401.png"/><Relationship Id="rId9" Type="http://schemas.openxmlformats.org/officeDocument/2006/relationships/image" Target="../media/image4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9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11" Type="http://schemas.openxmlformats.org/officeDocument/2006/relationships/image" Target="../media/image74.sv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7.sv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7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5" Type="http://schemas.openxmlformats.org/officeDocument/2006/relationships/image" Target="../media/image73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0.png"/><Relationship Id="rId21" Type="http://schemas.openxmlformats.org/officeDocument/2006/relationships/image" Target="../media/image36.png"/><Relationship Id="rId7" Type="http://schemas.openxmlformats.org/officeDocument/2006/relationships/image" Target="../media/image240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0.png"/><Relationship Id="rId15" Type="http://schemas.openxmlformats.org/officeDocument/2006/relationships/image" Target="../media/image32.png"/><Relationship Id="rId23" Type="http://schemas.openxmlformats.org/officeDocument/2006/relationships/image" Target="../media/image38.png"/><Relationship Id="rId10" Type="http://schemas.openxmlformats.org/officeDocument/2006/relationships/image" Target="../media/image270.png"/><Relationship Id="rId19" Type="http://schemas.openxmlformats.org/officeDocument/2006/relationships/image" Target="../media/image27.png"/><Relationship Id="rId4" Type="http://schemas.openxmlformats.org/officeDocument/2006/relationships/image" Target="../media/image210.png"/><Relationship Id="rId9" Type="http://schemas.openxmlformats.org/officeDocument/2006/relationships/image" Target="../media/image260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0" y="1831333"/>
            <a:ext cx="9144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600"/>
            </a:pPr>
            <a:r>
              <a:rPr lang="en-US" sz="3600" dirty="0" err="1"/>
              <a:t>NetScatter</a:t>
            </a:r>
            <a:r>
              <a:rPr lang="en-US" sz="3600" dirty="0"/>
              <a:t>:</a:t>
            </a:r>
            <a:br>
              <a:rPr lang="en-US" sz="3600" dirty="0"/>
            </a:br>
            <a:r>
              <a:rPr lang="en-US" sz="3600" dirty="0"/>
              <a:t>Enabling Large-Scale Backscatter Networks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0" y="4018505"/>
            <a:ext cx="9144000" cy="77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buSzPts val="2800"/>
            </a:pPr>
            <a:r>
              <a:rPr lang="en-US" sz="2800" b="0" i="0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Mehrdad </a:t>
            </a:r>
            <a:r>
              <a:rPr lang="en-US" sz="2800" b="0" i="0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Hessar</a:t>
            </a:r>
            <a:r>
              <a:rPr lang="en-US" sz="2800" b="0" i="0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*, Ali Najafi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*, </a:t>
            </a:r>
            <a:r>
              <a:rPr lang="en-US" sz="2800" dirty="0" err="1" smtClean="0"/>
              <a:t>Shyam</a:t>
            </a:r>
            <a:r>
              <a:rPr lang="en-US" sz="2800" dirty="0" smtClean="0"/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Gollakota</a:t>
            </a:r>
            <a:endParaRPr lang="en-US"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A439E-A82D-457A-876F-306D481278EB}"/>
              </a:ext>
            </a:extLst>
          </p:cNvPr>
          <p:cNvSpPr/>
          <p:nvPr/>
        </p:nvSpPr>
        <p:spPr>
          <a:xfrm>
            <a:off x="7060367" y="5163015"/>
            <a:ext cx="1920347" cy="14700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549B34-217E-854D-BD4D-BC1C4ADC9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16" y="5228816"/>
            <a:ext cx="1629184" cy="1629184"/>
          </a:xfrm>
          <a:prstGeom prst="rect">
            <a:avLst/>
          </a:prstGeom>
        </p:spPr>
      </p:pic>
      <p:sp>
        <p:nvSpPr>
          <p:cNvPr id="6" name="Shape 85">
            <a:extLst>
              <a:ext uri="{FF2B5EF4-FFF2-40B4-BE49-F238E27FC236}">
                <a16:creationId xmlns:a16="http://schemas.microsoft.com/office/drawing/2014/main" id="{A8F00A77-6AF4-4323-8851-5A16437A2F50}"/>
              </a:ext>
            </a:extLst>
          </p:cNvPr>
          <p:cNvSpPr txBox="1">
            <a:spLocks/>
          </p:cNvSpPr>
          <p:nvPr/>
        </p:nvSpPr>
        <p:spPr>
          <a:xfrm>
            <a:off x="0" y="4735652"/>
            <a:ext cx="9144000" cy="77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</a:pPr>
            <a:r>
              <a:rPr lang="en-US" sz="2000" dirty="0"/>
              <a:t>*Co-primary Student Authors</a:t>
            </a:r>
          </a:p>
        </p:txBody>
      </p:sp>
    </p:spTree>
    <p:extLst>
      <p:ext uri="{BB962C8B-B14F-4D97-AF65-F5344CB8AC3E}">
        <p14:creationId xmlns:p14="http://schemas.microsoft.com/office/powerpoint/2010/main" val="20448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Letter">
            <a:extLst>
              <a:ext uri="{FF2B5EF4-FFF2-40B4-BE49-F238E27FC236}">
                <a16:creationId xmlns:a16="http://schemas.microsoft.com/office/drawing/2014/main" id="{49E34B8E-2F5B-4E88-91F1-8D2355921F54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475960" y="3429000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15" name="Letter">
            <a:extLst>
              <a:ext uri="{FF2B5EF4-FFF2-40B4-BE49-F238E27FC236}">
                <a16:creationId xmlns:a16="http://schemas.microsoft.com/office/drawing/2014/main" id="{6C043B95-4A74-41EA-9F6E-6F45E79E084C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475961" y="3429000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80" name="Letter">
            <a:extLst>
              <a:ext uri="{FF2B5EF4-FFF2-40B4-BE49-F238E27FC236}">
                <a16:creationId xmlns:a16="http://schemas.microsoft.com/office/drawing/2014/main" id="{13001C09-4780-4BB5-A995-B85F17EF160D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475959" y="3429000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81" name="Letter">
            <a:extLst>
              <a:ext uri="{FF2B5EF4-FFF2-40B4-BE49-F238E27FC236}">
                <a16:creationId xmlns:a16="http://schemas.microsoft.com/office/drawing/2014/main" id="{CADAD2C8-61BE-41B5-8351-85B36E9118F2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475959" y="3429000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84" name="Letter">
            <a:extLst>
              <a:ext uri="{FF2B5EF4-FFF2-40B4-BE49-F238E27FC236}">
                <a16:creationId xmlns:a16="http://schemas.microsoft.com/office/drawing/2014/main" id="{2299A86F-A925-4E57-9081-D4DA064F0B1E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475959" y="3429000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85" name="Letter">
            <a:extLst>
              <a:ext uri="{FF2B5EF4-FFF2-40B4-BE49-F238E27FC236}">
                <a16:creationId xmlns:a16="http://schemas.microsoft.com/office/drawing/2014/main" id="{395324A0-9FEF-41F9-AC04-FBEA04AC8CB3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475959" y="3429000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-3092" y="-14298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600"/>
            </a:pPr>
            <a:r>
              <a:rPr lang="en-US" sz="40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Network of Hundred Backscatter Devices</a:t>
            </a:r>
            <a:endParaRPr lang="en-US" sz="4000" dirty="0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EEC34ED8-4DEF-43D1-B35A-25B060F93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45" y="1490013"/>
            <a:ext cx="532415" cy="453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444E6-A744-404C-A04C-38D0FA5D8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45" y="2170053"/>
            <a:ext cx="532415" cy="458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07953-E9E2-4CDC-AB1F-67C43146B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44" y="2855984"/>
            <a:ext cx="532416" cy="458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5C2F5-B840-464E-A896-02547C848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44" y="3541916"/>
            <a:ext cx="532416" cy="458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25CDE9-46EA-4E2E-8986-1A64FF926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44" y="4227848"/>
            <a:ext cx="532416" cy="458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5FDEE3-55DF-4D67-AB82-D258D081C442}"/>
              </a:ext>
            </a:extLst>
          </p:cNvPr>
          <p:cNvSpPr txBox="1"/>
          <p:nvPr/>
        </p:nvSpPr>
        <p:spPr>
          <a:xfrm rot="5400000">
            <a:off x="122671" y="5102459"/>
            <a:ext cx="777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.  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E7333F-3223-42A3-873B-753549955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71" y="5918200"/>
            <a:ext cx="532416" cy="458979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1C1E1D8-5FBD-4C03-89E3-D90D327B02EF}"/>
              </a:ext>
            </a:extLst>
          </p:cNvPr>
          <p:cNvGrpSpPr/>
          <p:nvPr/>
        </p:nvGrpSpPr>
        <p:grpSpPr>
          <a:xfrm>
            <a:off x="3318879" y="3024624"/>
            <a:ext cx="1510350" cy="1609642"/>
            <a:chOff x="6887988" y="1487259"/>
            <a:chExt cx="1510350" cy="1609642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C1936D8B-B28E-4E7D-88EA-872BEDDC2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61230" y="1487259"/>
              <a:ext cx="1370049" cy="1333378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3C7D376-C32E-44D6-9DBA-7C78160FA0CD}"/>
                </a:ext>
              </a:extLst>
            </p:cNvPr>
            <p:cNvSpPr txBox="1"/>
            <p:nvPr/>
          </p:nvSpPr>
          <p:spPr>
            <a:xfrm>
              <a:off x="6887988" y="2696791"/>
              <a:ext cx="15103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Access Point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4F9059C-3DC9-4CE2-A5BF-7594507645E7}"/>
              </a:ext>
            </a:extLst>
          </p:cNvPr>
          <p:cNvGrpSpPr/>
          <p:nvPr/>
        </p:nvGrpSpPr>
        <p:grpSpPr>
          <a:xfrm rot="5400000">
            <a:off x="706682" y="1593057"/>
            <a:ext cx="312218" cy="302663"/>
            <a:chOff x="3192235" y="1877785"/>
            <a:chExt cx="673708" cy="633921"/>
          </a:xfrm>
        </p:grpSpPr>
        <p:sp>
          <p:nvSpPr>
            <p:cNvPr id="187" name="Arc 186">
              <a:extLst>
                <a:ext uri="{FF2B5EF4-FFF2-40B4-BE49-F238E27FC236}">
                  <a16:creationId xmlns:a16="http://schemas.microsoft.com/office/drawing/2014/main" id="{0F59E66A-8757-4219-B68B-915AA7144BA6}"/>
                </a:ext>
              </a:extLst>
            </p:cNvPr>
            <p:cNvSpPr/>
            <p:nvPr/>
          </p:nvSpPr>
          <p:spPr>
            <a:xfrm>
              <a:off x="3192235" y="1877785"/>
              <a:ext cx="673708" cy="633921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2455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Arc 187">
              <a:extLst>
                <a:ext uri="{FF2B5EF4-FFF2-40B4-BE49-F238E27FC236}">
                  <a16:creationId xmlns:a16="http://schemas.microsoft.com/office/drawing/2014/main" id="{DED57886-340F-44BC-AF68-C4783B2E54FA}"/>
                </a:ext>
              </a:extLst>
            </p:cNvPr>
            <p:cNvSpPr/>
            <p:nvPr/>
          </p:nvSpPr>
          <p:spPr>
            <a:xfrm>
              <a:off x="3311127" y="1982767"/>
              <a:ext cx="436987" cy="417737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2455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Arc 188">
              <a:extLst>
                <a:ext uri="{FF2B5EF4-FFF2-40B4-BE49-F238E27FC236}">
                  <a16:creationId xmlns:a16="http://schemas.microsoft.com/office/drawing/2014/main" id="{85637BC3-5946-48FF-A123-7D155FAEC79B}"/>
                </a:ext>
              </a:extLst>
            </p:cNvPr>
            <p:cNvSpPr/>
            <p:nvPr/>
          </p:nvSpPr>
          <p:spPr>
            <a:xfrm>
              <a:off x="3426152" y="2090698"/>
              <a:ext cx="211826" cy="203150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2455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68F82-C041-443B-888F-63521CE63320}"/>
              </a:ext>
            </a:extLst>
          </p:cNvPr>
          <p:cNvGrpSpPr/>
          <p:nvPr/>
        </p:nvGrpSpPr>
        <p:grpSpPr>
          <a:xfrm rot="4441355">
            <a:off x="706682" y="2269511"/>
            <a:ext cx="312218" cy="302663"/>
            <a:chOff x="3192235" y="1877785"/>
            <a:chExt cx="673708" cy="633921"/>
          </a:xfrm>
        </p:grpSpPr>
        <p:sp>
          <p:nvSpPr>
            <p:cNvPr id="191" name="Arc 190">
              <a:extLst>
                <a:ext uri="{FF2B5EF4-FFF2-40B4-BE49-F238E27FC236}">
                  <a16:creationId xmlns:a16="http://schemas.microsoft.com/office/drawing/2014/main" id="{D4DC2FA4-FDB1-4223-AC73-C3815E6B4490}"/>
                </a:ext>
              </a:extLst>
            </p:cNvPr>
            <p:cNvSpPr/>
            <p:nvPr/>
          </p:nvSpPr>
          <p:spPr>
            <a:xfrm>
              <a:off x="3192235" y="1877785"/>
              <a:ext cx="673708" cy="633921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Arc 191">
              <a:extLst>
                <a:ext uri="{FF2B5EF4-FFF2-40B4-BE49-F238E27FC236}">
                  <a16:creationId xmlns:a16="http://schemas.microsoft.com/office/drawing/2014/main" id="{64879641-83D3-47FE-AFF2-FB68BC0F9561}"/>
                </a:ext>
              </a:extLst>
            </p:cNvPr>
            <p:cNvSpPr/>
            <p:nvPr/>
          </p:nvSpPr>
          <p:spPr>
            <a:xfrm>
              <a:off x="3311127" y="1982767"/>
              <a:ext cx="436987" cy="417737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Arc 192">
              <a:extLst>
                <a:ext uri="{FF2B5EF4-FFF2-40B4-BE49-F238E27FC236}">
                  <a16:creationId xmlns:a16="http://schemas.microsoft.com/office/drawing/2014/main" id="{3C7AA6F4-16F8-456D-A9D6-2E3CBF38100D}"/>
                </a:ext>
              </a:extLst>
            </p:cNvPr>
            <p:cNvSpPr/>
            <p:nvPr/>
          </p:nvSpPr>
          <p:spPr>
            <a:xfrm>
              <a:off x="3426152" y="2090698"/>
              <a:ext cx="211826" cy="203150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B83C6DDD-96AF-4D0E-BE97-99F26783B95E}"/>
              </a:ext>
            </a:extLst>
          </p:cNvPr>
          <p:cNvGrpSpPr/>
          <p:nvPr/>
        </p:nvGrpSpPr>
        <p:grpSpPr>
          <a:xfrm rot="3795097">
            <a:off x="723623" y="2917081"/>
            <a:ext cx="312218" cy="302663"/>
            <a:chOff x="3192235" y="1877785"/>
            <a:chExt cx="673708" cy="633921"/>
          </a:xfrm>
        </p:grpSpPr>
        <p:sp>
          <p:nvSpPr>
            <p:cNvPr id="195" name="Arc 194">
              <a:extLst>
                <a:ext uri="{FF2B5EF4-FFF2-40B4-BE49-F238E27FC236}">
                  <a16:creationId xmlns:a16="http://schemas.microsoft.com/office/drawing/2014/main" id="{3F30E96F-6444-4A9F-9E20-6EDA4EEDB037}"/>
                </a:ext>
              </a:extLst>
            </p:cNvPr>
            <p:cNvSpPr/>
            <p:nvPr/>
          </p:nvSpPr>
          <p:spPr>
            <a:xfrm>
              <a:off x="3192235" y="1877785"/>
              <a:ext cx="673708" cy="633921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047E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Arc 195">
              <a:extLst>
                <a:ext uri="{FF2B5EF4-FFF2-40B4-BE49-F238E27FC236}">
                  <a16:creationId xmlns:a16="http://schemas.microsoft.com/office/drawing/2014/main" id="{243C1745-3B8D-4F06-BABB-C7BDAFA4975C}"/>
                </a:ext>
              </a:extLst>
            </p:cNvPr>
            <p:cNvSpPr/>
            <p:nvPr/>
          </p:nvSpPr>
          <p:spPr>
            <a:xfrm>
              <a:off x="3311127" y="1982767"/>
              <a:ext cx="436987" cy="417737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047E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Arc 196">
              <a:extLst>
                <a:ext uri="{FF2B5EF4-FFF2-40B4-BE49-F238E27FC236}">
                  <a16:creationId xmlns:a16="http://schemas.microsoft.com/office/drawing/2014/main" id="{984BBC0A-BD0D-4F0D-8BE1-7C4B3FEB6CA7}"/>
                </a:ext>
              </a:extLst>
            </p:cNvPr>
            <p:cNvSpPr/>
            <p:nvPr/>
          </p:nvSpPr>
          <p:spPr>
            <a:xfrm>
              <a:off x="3426152" y="2090698"/>
              <a:ext cx="211826" cy="203150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047E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8D460E13-734D-4C3F-9467-758876B21963}"/>
              </a:ext>
            </a:extLst>
          </p:cNvPr>
          <p:cNvGrpSpPr/>
          <p:nvPr/>
        </p:nvGrpSpPr>
        <p:grpSpPr>
          <a:xfrm rot="2894019">
            <a:off x="735081" y="3619644"/>
            <a:ext cx="312218" cy="302663"/>
            <a:chOff x="3192235" y="1877785"/>
            <a:chExt cx="673708" cy="633921"/>
          </a:xfrm>
        </p:grpSpPr>
        <p:sp>
          <p:nvSpPr>
            <p:cNvPr id="199" name="Arc 198">
              <a:extLst>
                <a:ext uri="{FF2B5EF4-FFF2-40B4-BE49-F238E27FC236}">
                  <a16:creationId xmlns:a16="http://schemas.microsoft.com/office/drawing/2014/main" id="{1C36B5EB-ABCD-4E5A-BB52-B73E33E9039D}"/>
                </a:ext>
              </a:extLst>
            </p:cNvPr>
            <p:cNvSpPr/>
            <p:nvPr/>
          </p:nvSpPr>
          <p:spPr>
            <a:xfrm>
              <a:off x="3192235" y="1877785"/>
              <a:ext cx="673708" cy="633921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E188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Arc 199">
              <a:extLst>
                <a:ext uri="{FF2B5EF4-FFF2-40B4-BE49-F238E27FC236}">
                  <a16:creationId xmlns:a16="http://schemas.microsoft.com/office/drawing/2014/main" id="{AEEFAF23-D21E-42CC-85A5-6B3921B171AA}"/>
                </a:ext>
              </a:extLst>
            </p:cNvPr>
            <p:cNvSpPr/>
            <p:nvPr/>
          </p:nvSpPr>
          <p:spPr>
            <a:xfrm>
              <a:off x="3311127" y="1982767"/>
              <a:ext cx="436987" cy="417737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E188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Arc 200">
              <a:extLst>
                <a:ext uri="{FF2B5EF4-FFF2-40B4-BE49-F238E27FC236}">
                  <a16:creationId xmlns:a16="http://schemas.microsoft.com/office/drawing/2014/main" id="{2B208EBF-4EF9-4903-B25A-E9D8D72660A3}"/>
                </a:ext>
              </a:extLst>
            </p:cNvPr>
            <p:cNvSpPr/>
            <p:nvPr/>
          </p:nvSpPr>
          <p:spPr>
            <a:xfrm>
              <a:off x="3426152" y="2090698"/>
              <a:ext cx="211826" cy="203150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E188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FD88D59-610C-4165-8CB3-E41A3D4DB5DB}"/>
              </a:ext>
            </a:extLst>
          </p:cNvPr>
          <p:cNvGrpSpPr/>
          <p:nvPr/>
        </p:nvGrpSpPr>
        <p:grpSpPr>
          <a:xfrm rot="2894019">
            <a:off x="737209" y="4312681"/>
            <a:ext cx="312218" cy="302663"/>
            <a:chOff x="3192235" y="1877785"/>
            <a:chExt cx="673708" cy="633921"/>
          </a:xfrm>
        </p:grpSpPr>
        <p:sp>
          <p:nvSpPr>
            <p:cNvPr id="203" name="Arc 202">
              <a:extLst>
                <a:ext uri="{FF2B5EF4-FFF2-40B4-BE49-F238E27FC236}">
                  <a16:creationId xmlns:a16="http://schemas.microsoft.com/office/drawing/2014/main" id="{DB627825-EEFA-450B-A5AC-346D882F02DA}"/>
                </a:ext>
              </a:extLst>
            </p:cNvPr>
            <p:cNvSpPr/>
            <p:nvPr/>
          </p:nvSpPr>
          <p:spPr>
            <a:xfrm>
              <a:off x="3192235" y="1877785"/>
              <a:ext cx="673708" cy="633921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1AB8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Arc 203">
              <a:extLst>
                <a:ext uri="{FF2B5EF4-FFF2-40B4-BE49-F238E27FC236}">
                  <a16:creationId xmlns:a16="http://schemas.microsoft.com/office/drawing/2014/main" id="{A7C31692-203C-4BB9-99E8-58165E519204}"/>
                </a:ext>
              </a:extLst>
            </p:cNvPr>
            <p:cNvSpPr/>
            <p:nvPr/>
          </p:nvSpPr>
          <p:spPr>
            <a:xfrm>
              <a:off x="3311127" y="1982767"/>
              <a:ext cx="436987" cy="417737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1AB8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Arc 204">
              <a:extLst>
                <a:ext uri="{FF2B5EF4-FFF2-40B4-BE49-F238E27FC236}">
                  <a16:creationId xmlns:a16="http://schemas.microsoft.com/office/drawing/2014/main" id="{5B8C1B11-77FC-4EA1-99AB-7DF58B0E1971}"/>
                </a:ext>
              </a:extLst>
            </p:cNvPr>
            <p:cNvSpPr/>
            <p:nvPr/>
          </p:nvSpPr>
          <p:spPr>
            <a:xfrm>
              <a:off x="3426152" y="2090698"/>
              <a:ext cx="211826" cy="203150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1AB8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7499E04F-ED99-42C0-AEC3-B78BFDCF3EAA}"/>
              </a:ext>
            </a:extLst>
          </p:cNvPr>
          <p:cNvGrpSpPr/>
          <p:nvPr/>
        </p:nvGrpSpPr>
        <p:grpSpPr>
          <a:xfrm rot="995204">
            <a:off x="737200" y="5952773"/>
            <a:ext cx="312218" cy="302663"/>
            <a:chOff x="3192235" y="1877785"/>
            <a:chExt cx="673708" cy="633921"/>
          </a:xfrm>
        </p:grpSpPr>
        <p:sp>
          <p:nvSpPr>
            <p:cNvPr id="207" name="Arc 206">
              <a:extLst>
                <a:ext uri="{FF2B5EF4-FFF2-40B4-BE49-F238E27FC236}">
                  <a16:creationId xmlns:a16="http://schemas.microsoft.com/office/drawing/2014/main" id="{E8EE0496-7EBC-4909-9B84-14EE6F1D1215}"/>
                </a:ext>
              </a:extLst>
            </p:cNvPr>
            <p:cNvSpPr/>
            <p:nvPr/>
          </p:nvSpPr>
          <p:spPr>
            <a:xfrm>
              <a:off x="3192235" y="1877785"/>
              <a:ext cx="673708" cy="633921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4D2D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Arc 207">
              <a:extLst>
                <a:ext uri="{FF2B5EF4-FFF2-40B4-BE49-F238E27FC236}">
                  <a16:creationId xmlns:a16="http://schemas.microsoft.com/office/drawing/2014/main" id="{A2D5EFA0-7A15-4876-B2E8-A9859BE44403}"/>
                </a:ext>
              </a:extLst>
            </p:cNvPr>
            <p:cNvSpPr/>
            <p:nvPr/>
          </p:nvSpPr>
          <p:spPr>
            <a:xfrm>
              <a:off x="3311127" y="1982767"/>
              <a:ext cx="436987" cy="417737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4D2D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Arc 209">
              <a:extLst>
                <a:ext uri="{FF2B5EF4-FFF2-40B4-BE49-F238E27FC236}">
                  <a16:creationId xmlns:a16="http://schemas.microsoft.com/office/drawing/2014/main" id="{56E43C7C-2BF7-440B-B062-E6ED809CA61B}"/>
                </a:ext>
              </a:extLst>
            </p:cNvPr>
            <p:cNvSpPr/>
            <p:nvPr/>
          </p:nvSpPr>
          <p:spPr>
            <a:xfrm>
              <a:off x="3426152" y="2090698"/>
              <a:ext cx="211826" cy="203150"/>
            </a:xfrm>
            <a:prstGeom prst="arc">
              <a:avLst>
                <a:gd name="adj1" fmla="val 16136027"/>
                <a:gd name="adj2" fmla="val 0"/>
              </a:avLst>
            </a:prstGeom>
            <a:ln w="38100">
              <a:solidFill>
                <a:srgbClr val="4D2D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A61796-2AB7-4845-80D1-5A640579A908}"/>
              </a:ext>
            </a:extLst>
          </p:cNvPr>
          <p:cNvGrpSpPr/>
          <p:nvPr/>
        </p:nvGrpSpPr>
        <p:grpSpPr>
          <a:xfrm>
            <a:off x="6095852" y="3003454"/>
            <a:ext cx="2978679" cy="1517314"/>
            <a:chOff x="4310723" y="4968428"/>
            <a:chExt cx="2978679" cy="1517314"/>
          </a:xfrm>
        </p:grpSpPr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9E6E3F0E-E02F-4561-829A-BAEC91CA860C}"/>
                </a:ext>
              </a:extLst>
            </p:cNvPr>
            <p:cNvCxnSpPr>
              <a:cxnSpLocks/>
            </p:cNvCxnSpPr>
            <p:nvPr/>
          </p:nvCxnSpPr>
          <p:spPr>
            <a:xfrm>
              <a:off x="4586420" y="5869361"/>
              <a:ext cx="2702982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3E9475D-A6D4-443E-B9F5-35078A23E423}"/>
                </a:ext>
              </a:extLst>
            </p:cNvPr>
            <p:cNvSpPr/>
            <p:nvPr/>
          </p:nvSpPr>
          <p:spPr>
            <a:xfrm>
              <a:off x="5305396" y="6196182"/>
              <a:ext cx="1334635" cy="2895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FFT Bin</a:t>
              </a:r>
            </a:p>
          </p:txBody>
        </p: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A3208994-2113-493D-8037-F89AE745811D}"/>
                </a:ext>
              </a:extLst>
            </p:cNvPr>
            <p:cNvCxnSpPr>
              <a:cxnSpLocks/>
            </p:cNvCxnSpPr>
            <p:nvPr/>
          </p:nvCxnSpPr>
          <p:spPr>
            <a:xfrm>
              <a:off x="4589521" y="5051318"/>
              <a:ext cx="0" cy="8349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D13639C2-A09D-4762-959B-4DB2E1625B4A}"/>
                </a:ext>
              </a:extLst>
            </p:cNvPr>
            <p:cNvSpPr/>
            <p:nvPr/>
          </p:nvSpPr>
          <p:spPr>
            <a:xfrm rot="16200000">
              <a:off x="3903432" y="5375719"/>
              <a:ext cx="1000743" cy="1861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Amplitude</a:t>
              </a: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D499497-CA04-480F-A747-DAFE4F3A3A46}"/>
                </a:ext>
              </a:extLst>
            </p:cNvPr>
            <p:cNvGrpSpPr/>
            <p:nvPr/>
          </p:nvGrpSpPr>
          <p:grpSpPr>
            <a:xfrm>
              <a:off x="4656551" y="5201369"/>
              <a:ext cx="169918" cy="970399"/>
              <a:chOff x="1118651" y="1869535"/>
              <a:chExt cx="169918" cy="9703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3" name="TextBox 242">
                    <a:extLst>
                      <a:ext uri="{FF2B5EF4-FFF2-40B4-BE49-F238E27FC236}">
                        <a16:creationId xmlns:a16="http://schemas.microsoft.com/office/drawing/2014/main" id="{9893B64B-A12E-48E5-9D67-B6923A97B4CF}"/>
                      </a:ext>
                    </a:extLst>
                  </p:cNvPr>
                  <p:cNvSpPr txBox="1"/>
                  <p:nvPr/>
                </p:nvSpPr>
                <p:spPr>
                  <a:xfrm>
                    <a:off x="1118651" y="2593713"/>
                    <a:ext cx="169918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oMath>
                      </m:oMathPara>
                    </a14:m>
                    <a:endParaRPr lang="en-US" sz="1600" b="1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43" name="TextBox 242">
                    <a:extLst>
                      <a:ext uri="{FF2B5EF4-FFF2-40B4-BE49-F238E27FC236}">
                        <a16:creationId xmlns:a16="http://schemas.microsoft.com/office/drawing/2014/main" id="{9893B64B-A12E-48E5-9D67-B6923A97B4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8651" y="2593713"/>
                    <a:ext cx="169918" cy="24622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8571" r="-25000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4" name="Straight Arrow Connector 243">
                <a:extLst>
                  <a:ext uri="{FF2B5EF4-FFF2-40B4-BE49-F238E27FC236}">
                    <a16:creationId xmlns:a16="http://schemas.microsoft.com/office/drawing/2014/main" id="{6F646CDA-A282-469E-9313-EE198E8BB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3898" y="1869535"/>
                <a:ext cx="0" cy="662377"/>
              </a:xfrm>
              <a:prstGeom prst="straightConnector1">
                <a:avLst/>
              </a:prstGeom>
              <a:ln w="31750">
                <a:solidFill>
                  <a:srgbClr val="2455F1"/>
                </a:solidFill>
                <a:prstDash val="sys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A70947F-4598-4D2F-878D-AF390A894329}"/>
                </a:ext>
              </a:extLst>
            </p:cNvPr>
            <p:cNvGrpSpPr/>
            <p:nvPr/>
          </p:nvGrpSpPr>
          <p:grpSpPr>
            <a:xfrm>
              <a:off x="5000820" y="5201369"/>
              <a:ext cx="169918" cy="970399"/>
              <a:chOff x="1224825" y="1869535"/>
              <a:chExt cx="169918" cy="970399"/>
            </a:xfrm>
          </p:grpSpPr>
          <p:cxnSp>
            <p:nvCxnSpPr>
              <p:cNvPr id="241" name="Straight Arrow Connector 240">
                <a:extLst>
                  <a:ext uri="{FF2B5EF4-FFF2-40B4-BE49-F238E27FC236}">
                    <a16:creationId xmlns:a16="http://schemas.microsoft.com/office/drawing/2014/main" id="{C2EB5585-E359-4FC2-B1C0-6629DFC1CE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216" y="1869535"/>
                <a:ext cx="0" cy="667285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ys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2" name="TextBox 241">
                    <a:extLst>
                      <a:ext uri="{FF2B5EF4-FFF2-40B4-BE49-F238E27FC236}">
                        <a16:creationId xmlns:a16="http://schemas.microsoft.com/office/drawing/2014/main" id="{5EE14256-FD6A-4177-8647-B3575BB80C33}"/>
                      </a:ext>
                    </a:extLst>
                  </p:cNvPr>
                  <p:cNvSpPr txBox="1"/>
                  <p:nvPr/>
                </p:nvSpPr>
                <p:spPr>
                  <a:xfrm>
                    <a:off x="1224825" y="2593713"/>
                    <a:ext cx="169918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𝟐</m:t>
                          </m:r>
                        </m:oMath>
                      </m:oMathPara>
                    </a14:m>
                    <a:endParaRPr lang="en-US" sz="1600" b="1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42" name="TextBox 241">
                    <a:extLst>
                      <a:ext uri="{FF2B5EF4-FFF2-40B4-BE49-F238E27FC236}">
                        <a16:creationId xmlns:a16="http://schemas.microsoft.com/office/drawing/2014/main" id="{5EE14256-FD6A-4177-8647-B3575BB80C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4825" y="2593713"/>
                    <a:ext cx="169918" cy="24622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5000" r="-28571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494F5996-2FFB-4177-BAF0-E4BBCC568DB3}"/>
                </a:ext>
              </a:extLst>
            </p:cNvPr>
            <p:cNvGrpSpPr/>
            <p:nvPr/>
          </p:nvGrpSpPr>
          <p:grpSpPr>
            <a:xfrm>
              <a:off x="5346692" y="5201369"/>
              <a:ext cx="169918" cy="970399"/>
              <a:chOff x="1224825" y="1869535"/>
              <a:chExt cx="169918" cy="970399"/>
            </a:xfrm>
          </p:grpSpPr>
          <p:cxnSp>
            <p:nvCxnSpPr>
              <p:cNvPr id="239" name="Straight Arrow Connector 238">
                <a:extLst>
                  <a:ext uri="{FF2B5EF4-FFF2-40B4-BE49-F238E27FC236}">
                    <a16:creationId xmlns:a16="http://schemas.microsoft.com/office/drawing/2014/main" id="{5C77223B-5AC8-4D18-A96C-35F929D0F2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216" y="1869535"/>
                <a:ext cx="0" cy="667285"/>
              </a:xfrm>
              <a:prstGeom prst="straightConnector1">
                <a:avLst/>
              </a:prstGeom>
              <a:ln w="31750">
                <a:solidFill>
                  <a:srgbClr val="048189"/>
                </a:solidFill>
                <a:prstDash val="sys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0" name="TextBox 239">
                    <a:extLst>
                      <a:ext uri="{FF2B5EF4-FFF2-40B4-BE49-F238E27FC236}">
                        <a16:creationId xmlns:a16="http://schemas.microsoft.com/office/drawing/2014/main" id="{A2DA88E3-DE75-4D35-B00D-57790F6C3619}"/>
                      </a:ext>
                    </a:extLst>
                  </p:cNvPr>
                  <p:cNvSpPr txBox="1"/>
                  <p:nvPr/>
                </p:nvSpPr>
                <p:spPr>
                  <a:xfrm>
                    <a:off x="1224825" y="2593713"/>
                    <a:ext cx="169918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oMath>
                      </m:oMathPara>
                    </a14:m>
                    <a:endParaRPr lang="en-US" sz="1600" b="1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40" name="TextBox 239">
                    <a:extLst>
                      <a:ext uri="{FF2B5EF4-FFF2-40B4-BE49-F238E27FC236}">
                        <a16:creationId xmlns:a16="http://schemas.microsoft.com/office/drawing/2014/main" id="{A2DA88E3-DE75-4D35-B00D-57790F6C36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4825" y="2593713"/>
                    <a:ext cx="169918" cy="24622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8571" r="-25000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554C0EE-D443-4FD1-B794-FAC09679AB81}"/>
                </a:ext>
              </a:extLst>
            </p:cNvPr>
            <p:cNvGrpSpPr/>
            <p:nvPr/>
          </p:nvGrpSpPr>
          <p:grpSpPr>
            <a:xfrm>
              <a:off x="5730664" y="5201369"/>
              <a:ext cx="104196" cy="970399"/>
              <a:chOff x="1262925" y="1869535"/>
              <a:chExt cx="104196" cy="970399"/>
            </a:xfrm>
          </p:grpSpPr>
          <p:cxnSp>
            <p:nvCxnSpPr>
              <p:cNvPr id="237" name="Straight Arrow Connector 236">
                <a:extLst>
                  <a:ext uri="{FF2B5EF4-FFF2-40B4-BE49-F238E27FC236}">
                    <a16:creationId xmlns:a16="http://schemas.microsoft.com/office/drawing/2014/main" id="{00C3E938-C0F2-45D3-B208-47E1B3C740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216" y="1869535"/>
                <a:ext cx="0" cy="667285"/>
              </a:xfrm>
              <a:prstGeom prst="straightConnector1">
                <a:avLst/>
              </a:prstGeom>
              <a:ln w="31750">
                <a:solidFill>
                  <a:srgbClr val="EA8D10"/>
                </a:solidFill>
                <a:prstDash val="sys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0C93934E-C946-4E89-BEA0-98879205CA1A}"/>
                  </a:ext>
                </a:extLst>
              </p:cNvPr>
              <p:cNvSpPr txBox="1"/>
              <p:nvPr/>
            </p:nvSpPr>
            <p:spPr>
              <a:xfrm>
                <a:off x="1262925" y="2593713"/>
                <a:ext cx="10419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F397E2A1-A781-47FB-A356-C6B260C15159}"/>
                </a:ext>
              </a:extLst>
            </p:cNvPr>
            <p:cNvGrpSpPr/>
            <p:nvPr/>
          </p:nvGrpSpPr>
          <p:grpSpPr>
            <a:xfrm>
              <a:off x="6004464" y="5201369"/>
              <a:ext cx="104196" cy="970399"/>
              <a:chOff x="1256575" y="1869535"/>
              <a:chExt cx="104196" cy="970399"/>
            </a:xfrm>
          </p:grpSpPr>
          <p:cxnSp>
            <p:nvCxnSpPr>
              <p:cNvPr id="235" name="Straight Arrow Connector 234">
                <a:extLst>
                  <a:ext uri="{FF2B5EF4-FFF2-40B4-BE49-F238E27FC236}">
                    <a16:creationId xmlns:a16="http://schemas.microsoft.com/office/drawing/2014/main" id="{FB0E6497-0DBD-454D-9B89-07801AF332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216" y="1869535"/>
                <a:ext cx="0" cy="667285"/>
              </a:xfrm>
              <a:prstGeom prst="straightConnector1">
                <a:avLst/>
              </a:prstGeom>
              <a:ln w="31750">
                <a:solidFill>
                  <a:srgbClr val="1BBC20"/>
                </a:solidFill>
                <a:prstDash val="sys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829552CC-463E-4525-8626-5721F62A6ED3}"/>
                  </a:ext>
                </a:extLst>
              </p:cNvPr>
              <p:cNvSpPr txBox="1"/>
              <p:nvPr/>
            </p:nvSpPr>
            <p:spPr>
              <a:xfrm>
                <a:off x="1256575" y="2593713"/>
                <a:ext cx="10419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31556D73-4CA3-4127-9AD1-784DC50947B9}"/>
                </a:ext>
              </a:extLst>
            </p:cNvPr>
            <p:cNvGrpSpPr/>
            <p:nvPr/>
          </p:nvGrpSpPr>
          <p:grpSpPr>
            <a:xfrm>
              <a:off x="6698507" y="5201369"/>
              <a:ext cx="416781" cy="970399"/>
              <a:chOff x="-526045" y="1869535"/>
              <a:chExt cx="416781" cy="970399"/>
            </a:xfrm>
          </p:grpSpPr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9243DB5D-70E0-40C2-9721-5CF22D35B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17654" y="1869535"/>
                <a:ext cx="0" cy="667285"/>
              </a:xfrm>
              <a:prstGeom prst="straightConnector1">
                <a:avLst/>
              </a:prstGeom>
              <a:ln w="31750">
                <a:solidFill>
                  <a:srgbClr val="4E2D1A"/>
                </a:solidFill>
                <a:prstDash val="sys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8" name="TextBox 227">
                    <a:extLst>
                      <a:ext uri="{FF2B5EF4-FFF2-40B4-BE49-F238E27FC236}">
                        <a16:creationId xmlns:a16="http://schemas.microsoft.com/office/drawing/2014/main" id="{34DC36E7-33BB-4ABB-A6B1-B8D063C4028B}"/>
                      </a:ext>
                    </a:extLst>
                  </p:cNvPr>
                  <p:cNvSpPr txBox="1"/>
                  <p:nvPr/>
                </p:nvSpPr>
                <p:spPr>
                  <a:xfrm>
                    <a:off x="-526045" y="2593713"/>
                    <a:ext cx="416781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𝟏𝟎𝟎</m:t>
                          </m:r>
                        </m:oMath>
                      </m:oMathPara>
                    </a14:m>
                    <a:endParaRPr lang="en-US" sz="1600" b="1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28" name="TextBox 227">
                    <a:extLst>
                      <a:ext uri="{FF2B5EF4-FFF2-40B4-BE49-F238E27FC236}">
                        <a16:creationId xmlns:a16="http://schemas.microsoft.com/office/drawing/2014/main" id="{34DC36E7-33BB-4ABB-A6B1-B8D063C402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26045" y="2593713"/>
                    <a:ext cx="416781" cy="24622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1765" r="-10294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2DC47CB-1ABB-4870-9FEA-A4D24831E2D0}"/>
                    </a:ext>
                  </a:extLst>
                </p:cNvPr>
                <p:cNvSpPr txBox="1"/>
                <p:nvPr/>
              </p:nvSpPr>
              <p:spPr>
                <a:xfrm>
                  <a:off x="6199001" y="5783006"/>
                  <a:ext cx="463577" cy="4007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…</m:t>
                        </m:r>
                      </m:oMath>
                    </m:oMathPara>
                  </a14:m>
                  <a:endPara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2DC47CB-1ABB-4870-9FEA-A4D24831E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9001" y="5783006"/>
                  <a:ext cx="463577" cy="40075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2966B7-FE81-4754-8469-17838AC8A347}"/>
              </a:ext>
            </a:extLst>
          </p:cNvPr>
          <p:cNvGrpSpPr/>
          <p:nvPr/>
        </p:nvGrpSpPr>
        <p:grpSpPr>
          <a:xfrm>
            <a:off x="4524571" y="3264820"/>
            <a:ext cx="1679137" cy="388734"/>
            <a:chOff x="3985781" y="4713297"/>
            <a:chExt cx="1679137" cy="388734"/>
          </a:xfrm>
        </p:grpSpPr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E6883725-7C23-46DD-BCD0-0A52DDFF4CB5}"/>
                </a:ext>
              </a:extLst>
            </p:cNvPr>
            <p:cNvCxnSpPr>
              <a:cxnSpLocks/>
            </p:cNvCxnSpPr>
            <p:nvPr/>
          </p:nvCxnSpPr>
          <p:spPr>
            <a:xfrm>
              <a:off x="4282635" y="5102031"/>
              <a:ext cx="1085431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BF8C3F34-3703-4865-B62E-A56F56C093FB}"/>
                </a:ext>
              </a:extLst>
            </p:cNvPr>
            <p:cNvSpPr/>
            <p:nvPr/>
          </p:nvSpPr>
          <p:spPr>
            <a:xfrm>
              <a:off x="3985781" y="4713297"/>
              <a:ext cx="1679137" cy="2895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Single 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02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8073 -0.275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-137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7865 -0.1756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1" y="-87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7726 -0.0747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2" y="-375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724 0.02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8" y="12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7032 0.1261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62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7032 0.3715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185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1.85185E-6 L 0.24566 0.24467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4" y="1222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7.40741E-7 L 0.25365 0.16805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840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7 -3.7037E-6 L 0.24306 0.08033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400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1.48148E-6 L 0.24253 0.00162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6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.55556E-7 4.07407E-6 L 0.23906 -0.0805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-4028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.55556E-7 3.7037E-6 L 0.2408 -0.30394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3" grpId="1" animBg="1"/>
      <p:bldP spid="115" grpId="0" animBg="1"/>
      <p:bldP spid="115" grpId="1" animBg="1"/>
      <p:bldP spid="180" grpId="0" animBg="1"/>
      <p:bldP spid="180" grpId="1" animBg="1"/>
      <p:bldP spid="181" grpId="0" animBg="1"/>
      <p:bldP spid="181" grpId="1" animBg="1"/>
      <p:bldP spid="184" grpId="0" animBg="1"/>
      <p:bldP spid="184" grpId="1" animBg="1"/>
      <p:bldP spid="185" grpId="0" animBg="1"/>
      <p:bldP spid="185" grpId="1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600"/>
            </a:pPr>
            <a:r>
              <a:rPr lang="en-US" sz="30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How Many Concurrent Transmissions Can We Support?</a:t>
            </a:r>
            <a:endParaRPr lang="en-US" sz="3000" dirty="0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5" name="Shape 101">
            <a:extLst>
              <a:ext uri="{FF2B5EF4-FFF2-40B4-BE49-F238E27FC236}">
                <a16:creationId xmlns:a16="http://schemas.microsoft.com/office/drawing/2014/main" id="{AD529473-F6CB-4D90-8913-1D21DFA77F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2921" y="1178804"/>
            <a:ext cx="7646670" cy="317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Pts val="2900"/>
              <a:buNone/>
            </a:pPr>
            <a:r>
              <a:rPr lang="en-US" sz="3600" dirty="0">
                <a:solidFill>
                  <a:schemeClr val="tx1"/>
                </a:solidFill>
              </a:rPr>
              <a:t>Typical </a:t>
            </a:r>
            <a:r>
              <a:rPr lang="en-US" sz="3600" dirty="0" err="1">
                <a:solidFill>
                  <a:schemeClr val="tx1"/>
                </a:solidFill>
              </a:rPr>
              <a:t>LoRa</a:t>
            </a:r>
            <a:r>
              <a:rPr lang="en-US" sz="3600" dirty="0">
                <a:solidFill>
                  <a:schemeClr val="tx1"/>
                </a:solidFill>
              </a:rPr>
              <a:t> configuration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ClrTx/>
              <a:buSzPts val="2900"/>
            </a:pPr>
            <a:r>
              <a:rPr lang="en-US" dirty="0">
                <a:solidFill>
                  <a:schemeClr val="tx1"/>
                </a:solidFill>
              </a:rPr>
              <a:t>Uses 500 kHz BW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ClrTx/>
              <a:buSzPts val="2900"/>
            </a:pPr>
            <a:r>
              <a:rPr lang="en-US" dirty="0">
                <a:solidFill>
                  <a:schemeClr val="tx1"/>
                </a:solidFill>
              </a:rPr>
              <a:t>512 cyclic-shifts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711CA306-BC7F-4A30-AD6D-3E5E01679AFF}"/>
              </a:ext>
            </a:extLst>
          </p:cNvPr>
          <p:cNvSpPr txBox="1"/>
          <p:nvPr/>
        </p:nvSpPr>
        <p:spPr>
          <a:xfrm>
            <a:off x="190500" y="4162350"/>
            <a:ext cx="8763000" cy="1516846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Theoretically, we can support </a:t>
            </a:r>
            <a:r>
              <a:rPr lang="en-US" sz="3000" dirty="0">
                <a:solidFill>
                  <a:schemeClr val="accent3"/>
                </a:solidFill>
              </a:rPr>
              <a:t>512</a:t>
            </a:r>
            <a:r>
              <a:rPr lang="en-US" sz="3000" dirty="0">
                <a:solidFill>
                  <a:schemeClr val="bg1"/>
                </a:solidFill>
              </a:rPr>
              <a:t> concurrent transmissions using only </a:t>
            </a:r>
            <a:r>
              <a:rPr lang="en-US" sz="3000" dirty="0">
                <a:solidFill>
                  <a:schemeClr val="accent3"/>
                </a:solidFill>
              </a:rPr>
              <a:t>500 kHz</a:t>
            </a:r>
            <a:r>
              <a:rPr lang="en-US" sz="3000" dirty="0">
                <a:solidFill>
                  <a:schemeClr val="bg1"/>
                </a:solidFill>
              </a:rPr>
              <a:t> BW</a:t>
            </a:r>
          </a:p>
        </p:txBody>
      </p:sp>
    </p:spTree>
    <p:extLst>
      <p:ext uri="{BB962C8B-B14F-4D97-AF65-F5344CB8AC3E}">
        <p14:creationId xmlns:p14="http://schemas.microsoft.com/office/powerpoint/2010/main" val="141293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uiExpand="1" build="p"/>
      <p:bldP spid="1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C3C-657C-4C28-985A-9AEE2BE4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Shape 101">
            <a:extLst>
              <a:ext uri="{FF2B5EF4-FFF2-40B4-BE49-F238E27FC236}">
                <a16:creationId xmlns:a16="http://schemas.microsoft.com/office/drawing/2014/main" id="{015F5328-5E6C-4E53-9C4F-D43B8F869C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8660" y="1178805"/>
            <a:ext cx="9034669" cy="5679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Distributed Chirp Spread Spectrum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Timing Synchronization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Near-Far Problem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Deployment of 256 devices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DC0B-F147-48EF-BCB9-3F8239B90495}"/>
              </a:ext>
            </a:extLst>
          </p:cNvPr>
          <p:cNvSpPr/>
          <p:nvPr/>
        </p:nvSpPr>
        <p:spPr>
          <a:xfrm>
            <a:off x="0" y="2275306"/>
            <a:ext cx="9139988" cy="943105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2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209">
            <a:extLst>
              <a:ext uri="{FF2B5EF4-FFF2-40B4-BE49-F238E27FC236}">
                <a16:creationId xmlns:a16="http://schemas.microsoft.com/office/drawing/2014/main" id="{6CC0B5CA-AF97-9647-9843-8AA3AFCD7F85}"/>
              </a:ext>
            </a:extLst>
          </p:cNvPr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Practical Issues: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Timing Synchronization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01659C-CFCF-9040-A388-4AFE3647E47B}"/>
              </a:ext>
            </a:extLst>
          </p:cNvPr>
          <p:cNvGrpSpPr/>
          <p:nvPr/>
        </p:nvGrpSpPr>
        <p:grpSpPr>
          <a:xfrm>
            <a:off x="605801" y="4735931"/>
            <a:ext cx="2880005" cy="1200960"/>
            <a:chOff x="605801" y="4147974"/>
            <a:chExt cx="2880005" cy="120096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68B878E-7726-FF44-9E53-FAAA66A17D92}"/>
                </a:ext>
              </a:extLst>
            </p:cNvPr>
            <p:cNvGrpSpPr/>
            <p:nvPr/>
          </p:nvGrpSpPr>
          <p:grpSpPr>
            <a:xfrm>
              <a:off x="605801" y="4147974"/>
              <a:ext cx="2880005" cy="1200960"/>
              <a:chOff x="5574265" y="2521650"/>
              <a:chExt cx="2880005" cy="1200960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373C992-C714-B445-BDB8-793E8C9437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2485" y="3406394"/>
                <a:ext cx="1789046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B2D760B5-68A2-6746-87E4-F7BA58D621B5}"/>
                  </a:ext>
                </a:extLst>
              </p:cNvPr>
              <p:cNvCxnSpPr/>
              <p:nvPr/>
            </p:nvCxnSpPr>
            <p:spPr>
              <a:xfrm flipH="1" flipV="1">
                <a:off x="7419352" y="3398801"/>
                <a:ext cx="792" cy="737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8F2259FA-1D41-734A-96E6-FF6836DB5A80}"/>
                      </a:ext>
                    </a:extLst>
                  </p:cNvPr>
                  <p:cNvSpPr txBox="1"/>
                  <p:nvPr/>
                </p:nvSpPr>
                <p:spPr>
                  <a:xfrm>
                    <a:off x="7322423" y="3463621"/>
                    <a:ext cx="189154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𝐍</m:t>
                          </m:r>
                        </m:oMath>
                      </m:oMathPara>
                    </a14:m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945961F8-6E9F-4052-83BB-6F3762B1F3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2423" y="3463621"/>
                    <a:ext cx="189154" cy="24622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2581" r="-25806" b="-48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FCC35558-2021-4C48-A4AA-C271B5C90BF3}"/>
                  </a:ext>
                </a:extLst>
              </p:cNvPr>
              <p:cNvSpPr/>
              <p:nvPr/>
            </p:nvSpPr>
            <p:spPr>
              <a:xfrm>
                <a:off x="7417949" y="3257581"/>
                <a:ext cx="1036321" cy="289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rPr>
                  <a:t>FFT Bin</a:t>
                </a:r>
              </a:p>
            </p:txBody>
          </p: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91C20572-D608-8645-9424-D66A84E0F7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8049" y="2585176"/>
                <a:ext cx="0" cy="8349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67799A61-9020-5E46-8ADC-AD984D5765C2}"/>
                      </a:ext>
                    </a:extLst>
                  </p:cNvPr>
                  <p:cNvSpPr txBox="1"/>
                  <p:nvPr/>
                </p:nvSpPr>
                <p:spPr>
                  <a:xfrm>
                    <a:off x="5730680" y="3476389"/>
                    <a:ext cx="169918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𝟎</m:t>
                          </m:r>
                        </m:oMath>
                      </m:oMathPara>
                    </a14:m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C8622E36-A21B-45EC-ACBF-10A05D70D1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0680" y="3476389"/>
                    <a:ext cx="169918" cy="2462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5000" r="-28571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918EFE3-821A-3F43-A1A6-9D66450AA118}"/>
                  </a:ext>
                </a:extLst>
              </p:cNvPr>
              <p:cNvSpPr/>
              <p:nvPr/>
            </p:nvSpPr>
            <p:spPr>
              <a:xfrm rot="16200000">
                <a:off x="5166974" y="2928941"/>
                <a:ext cx="1000743" cy="186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rPr>
                  <a:t>Amplitude</a:t>
                </a:r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75064B0-FD88-804F-AEF7-C9F41BA0DC82}"/>
                </a:ext>
              </a:extLst>
            </p:cNvPr>
            <p:cNvCxnSpPr>
              <a:cxnSpLocks/>
            </p:cNvCxnSpPr>
            <p:nvPr/>
          </p:nvCxnSpPr>
          <p:spPr>
            <a:xfrm>
              <a:off x="1275384" y="4374695"/>
              <a:ext cx="0" cy="662377"/>
            </a:xfrm>
            <a:prstGeom prst="straightConnector1">
              <a:avLst/>
            </a:prstGeom>
            <a:ln w="31750">
              <a:solidFill>
                <a:srgbClr val="2A00FF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3172048-4592-FA42-B865-64CE07EE678E}"/>
                </a:ext>
              </a:extLst>
            </p:cNvPr>
            <p:cNvCxnSpPr>
              <a:cxnSpLocks/>
            </p:cNvCxnSpPr>
            <p:nvPr/>
          </p:nvCxnSpPr>
          <p:spPr>
            <a:xfrm>
              <a:off x="1609678" y="4374695"/>
              <a:ext cx="0" cy="667285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A52DE99-649F-7648-ADE9-E3720E1C8521}"/>
              </a:ext>
            </a:extLst>
          </p:cNvPr>
          <p:cNvGrpSpPr/>
          <p:nvPr/>
        </p:nvGrpSpPr>
        <p:grpSpPr>
          <a:xfrm>
            <a:off x="5347008" y="4735931"/>
            <a:ext cx="2880005" cy="1200960"/>
            <a:chOff x="605801" y="4147974"/>
            <a:chExt cx="2880005" cy="1200960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26FB343B-F32B-3E4A-9786-9124360804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6292" y="4374695"/>
              <a:ext cx="0" cy="667285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83DE6BE-D764-0F43-A53C-C49EACC740B5}"/>
                </a:ext>
              </a:extLst>
            </p:cNvPr>
            <p:cNvGrpSpPr/>
            <p:nvPr/>
          </p:nvGrpSpPr>
          <p:grpSpPr>
            <a:xfrm>
              <a:off x="605801" y="4147974"/>
              <a:ext cx="2880005" cy="1200960"/>
              <a:chOff x="5574265" y="2521650"/>
              <a:chExt cx="2880005" cy="1200960"/>
            </a:xfrm>
          </p:grpSpPr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F9E8A5CE-8CCF-0B42-BB7B-96D660AF2A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2485" y="3406394"/>
                <a:ext cx="1789046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75B901E2-BA06-5045-ACD6-43B0707F5786}"/>
                  </a:ext>
                </a:extLst>
              </p:cNvPr>
              <p:cNvCxnSpPr/>
              <p:nvPr/>
            </p:nvCxnSpPr>
            <p:spPr>
              <a:xfrm flipH="1" flipV="1">
                <a:off x="7419352" y="3398801"/>
                <a:ext cx="792" cy="737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F8E689D-AB94-364E-B528-7C16C2B82E62}"/>
                      </a:ext>
                    </a:extLst>
                  </p:cNvPr>
                  <p:cNvSpPr txBox="1"/>
                  <p:nvPr/>
                </p:nvSpPr>
                <p:spPr>
                  <a:xfrm>
                    <a:off x="7322423" y="3463621"/>
                    <a:ext cx="189154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𝐍</m:t>
                          </m:r>
                        </m:oMath>
                      </m:oMathPara>
                    </a14:m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63E5BAC6-847D-4684-A59B-3E598E664B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2423" y="3463621"/>
                    <a:ext cx="189154" cy="2462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5806" r="-22581" b="-48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35CF4E5-5D56-C54E-B7D8-6F11F838E654}"/>
                  </a:ext>
                </a:extLst>
              </p:cNvPr>
              <p:cNvSpPr/>
              <p:nvPr/>
            </p:nvSpPr>
            <p:spPr>
              <a:xfrm>
                <a:off x="7417949" y="3257581"/>
                <a:ext cx="1036321" cy="289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rPr>
                  <a:t>FFT Bin</a:t>
                </a:r>
              </a:p>
            </p:txBody>
          </p: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F7B69DFF-B9EE-DA46-A914-D89820021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8049" y="2585176"/>
                <a:ext cx="0" cy="8349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4B877C45-F755-9849-BAE2-A5CBC8610FF2}"/>
                      </a:ext>
                    </a:extLst>
                  </p:cNvPr>
                  <p:cNvSpPr txBox="1"/>
                  <p:nvPr/>
                </p:nvSpPr>
                <p:spPr>
                  <a:xfrm>
                    <a:off x="5730680" y="3476389"/>
                    <a:ext cx="169918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𝟎</m:t>
                          </m:r>
                        </m:oMath>
                      </m:oMathPara>
                    </a14:m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6232A46-73E6-4FE6-8C42-1FB9FA9559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0680" y="3476389"/>
                    <a:ext cx="169918" cy="2462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8571" r="-25000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B6A48DE-5F85-F24D-BE26-FD23589DFDC4}"/>
                  </a:ext>
                </a:extLst>
              </p:cNvPr>
              <p:cNvSpPr/>
              <p:nvPr/>
            </p:nvSpPr>
            <p:spPr>
              <a:xfrm rot="16200000">
                <a:off x="5166974" y="2928941"/>
                <a:ext cx="1000743" cy="186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rPr>
                  <a:t>Amplitude</a:t>
                </a:r>
              </a:p>
            </p:txBody>
          </p:sp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BB9E143-6FDB-5F41-82F6-FC1D48D2B4F5}"/>
                </a:ext>
              </a:extLst>
            </p:cNvPr>
            <p:cNvCxnSpPr>
              <a:cxnSpLocks/>
            </p:cNvCxnSpPr>
            <p:nvPr/>
          </p:nvCxnSpPr>
          <p:spPr>
            <a:xfrm>
              <a:off x="1275384" y="4374695"/>
              <a:ext cx="0" cy="662377"/>
            </a:xfrm>
            <a:prstGeom prst="straightConnector1">
              <a:avLst/>
            </a:prstGeom>
            <a:ln w="31750">
              <a:solidFill>
                <a:srgbClr val="2A00FF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D1B4199-9A2E-8540-886B-68E9B20AF801}"/>
              </a:ext>
            </a:extLst>
          </p:cNvPr>
          <p:cNvSpPr txBox="1"/>
          <p:nvPr/>
        </p:nvSpPr>
        <p:spPr>
          <a:xfrm>
            <a:off x="177319" y="5969148"/>
            <a:ext cx="8763000" cy="765583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Causes interference between Alice and Bob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CDD91BF-BC35-074F-8756-5615260C591B}"/>
              </a:ext>
            </a:extLst>
          </p:cNvPr>
          <p:cNvGrpSpPr/>
          <p:nvPr/>
        </p:nvGrpSpPr>
        <p:grpSpPr>
          <a:xfrm>
            <a:off x="-10690" y="2067747"/>
            <a:ext cx="4197722" cy="2819375"/>
            <a:chOff x="134589" y="1432866"/>
            <a:chExt cx="4197722" cy="281937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D801DEF-2290-2B4C-91DD-BD072BE6D626}"/>
                </a:ext>
              </a:extLst>
            </p:cNvPr>
            <p:cNvGrpSpPr/>
            <p:nvPr/>
          </p:nvGrpSpPr>
          <p:grpSpPr>
            <a:xfrm>
              <a:off x="134589" y="1432866"/>
              <a:ext cx="4197722" cy="2336123"/>
              <a:chOff x="-41489" y="986481"/>
              <a:chExt cx="5497398" cy="3290206"/>
            </a:xfrm>
          </p:grpSpPr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FDB2D20C-D244-FC47-BEE6-4607D3A56F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3212" y="3071395"/>
                <a:ext cx="445254" cy="4395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130502F9-6414-7442-98EB-D484917A6E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2024" y="3467882"/>
                <a:ext cx="447314" cy="44876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13F2D989-0552-0B43-8D2F-33A7D0D6FB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9491" y="3508564"/>
                <a:ext cx="425894" cy="41287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34BF69AF-1DDC-2E44-9662-F1FDC6D8BF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7006" y="2152831"/>
                <a:ext cx="884228" cy="90953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31DFEBFE-5C05-7548-9D33-2F19F139F8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1221" y="3059904"/>
                <a:ext cx="438709" cy="43778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7FDE2551-5F9E-6848-B214-DCC360BD00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0835" y="2146434"/>
                <a:ext cx="913883" cy="92499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515DFCDA-9598-6443-9251-C74937BA1CE0}"/>
                  </a:ext>
                </a:extLst>
              </p:cNvPr>
              <p:cNvGrpSpPr/>
              <p:nvPr/>
            </p:nvGrpSpPr>
            <p:grpSpPr>
              <a:xfrm>
                <a:off x="-41489" y="986481"/>
                <a:ext cx="5497398" cy="3290206"/>
                <a:chOff x="80652" y="1148008"/>
                <a:chExt cx="5497398" cy="3290206"/>
              </a:xfrm>
            </p:grpSpPr>
            <p:cxnSp>
              <p:nvCxnSpPr>
                <p:cNvPr id="171" name="Straight Arrow Connector 170">
                  <a:extLst>
                    <a:ext uri="{FF2B5EF4-FFF2-40B4-BE49-F238E27FC236}">
                      <a16:creationId xmlns:a16="http://schemas.microsoft.com/office/drawing/2014/main" id="{28403BB3-72CE-6F45-8106-D75F0B6CB67A}"/>
                    </a:ext>
                  </a:extLst>
                </p:cNvPr>
                <p:cNvCxnSpPr/>
                <p:nvPr/>
              </p:nvCxnSpPr>
              <p:spPr>
                <a:xfrm flipV="1">
                  <a:off x="2768102" y="3173713"/>
                  <a:ext cx="0" cy="94424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round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C3B6600B-AB3C-9A44-A3D3-C7F51C4C2930}"/>
                    </a:ext>
                  </a:extLst>
                </p:cNvPr>
                <p:cNvGrpSpPr/>
                <p:nvPr/>
              </p:nvGrpSpPr>
              <p:grpSpPr>
                <a:xfrm>
                  <a:off x="80652" y="1148008"/>
                  <a:ext cx="5497398" cy="3290206"/>
                  <a:chOff x="203867" y="2063367"/>
                  <a:chExt cx="5497398" cy="3290206"/>
                </a:xfrm>
              </p:grpSpPr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3B2DC8BD-AA55-DC45-AE97-33CEC38E6AED}"/>
                      </a:ext>
                    </a:extLst>
                  </p:cNvPr>
                  <p:cNvGrpSpPr/>
                  <p:nvPr/>
                </p:nvGrpSpPr>
                <p:grpSpPr>
                  <a:xfrm>
                    <a:off x="203867" y="2063367"/>
                    <a:ext cx="5497398" cy="3290206"/>
                    <a:chOff x="203867" y="2063367"/>
                    <a:chExt cx="5497398" cy="3290206"/>
                  </a:xfrm>
                </p:grpSpPr>
                <p:cxnSp>
                  <p:nvCxnSpPr>
                    <p:cNvPr id="176" name="Straight Arrow Connector 175">
                      <a:extLst>
                        <a:ext uri="{FF2B5EF4-FFF2-40B4-BE49-F238E27FC236}">
                          <a16:creationId xmlns:a16="http://schemas.microsoft.com/office/drawing/2014/main" id="{18AFC17E-A51F-A64F-94F6-021250FAF7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106821" y="4096531"/>
                      <a:ext cx="4559093" cy="16757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Straight Arrow Connector 176">
                      <a:extLst>
                        <a:ext uri="{FF2B5EF4-FFF2-40B4-BE49-F238E27FC236}">
                          <a16:creationId xmlns:a16="http://schemas.microsoft.com/office/drawing/2014/main" id="{1B5F036F-D064-7145-9BF9-DF7D96E53A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59281" y="3194421"/>
                      <a:ext cx="3612103" cy="0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prstDash val="sysDot"/>
                      <a:round/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8" name="TextBox 177">
                      <a:extLst>
                        <a:ext uri="{FF2B5EF4-FFF2-40B4-BE49-F238E27FC236}">
                          <a16:creationId xmlns:a16="http://schemas.microsoft.com/office/drawing/2014/main" id="{E2CDECB1-EEFD-674D-B15A-B66915A678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1429" y="2063367"/>
                      <a:ext cx="1180373" cy="5635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Helvetica Neue" charset="0"/>
                          <a:cs typeface="Calibri" panose="020F0502020204030204" pitchFamily="34" charset="0"/>
                          <a:sym typeface="Arial"/>
                        </a:rPr>
                        <a:t>Freq</a:t>
                      </a:r>
                      <a:endParaRPr kumimoji="0" lang="en-US" sz="2000" b="1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  <a:sym typeface="Arial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79" name="TextBox 178">
                          <a:extLst>
                            <a:ext uri="{FF2B5EF4-FFF2-40B4-BE49-F238E27FC236}">
                              <a16:creationId xmlns:a16="http://schemas.microsoft.com/office/drawing/2014/main" id="{3F32DAE7-8A24-B84E-9A5C-BD328569BA3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03867" y="4625787"/>
                          <a:ext cx="862819" cy="7277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mr-IN" sz="1800" b="1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800" b="1" i="0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  <m:t>𝐁𝐖</m:t>
                                    </m:r>
                                  </m:num>
                                  <m:den>
                                    <m:r>
                                      <a:rPr kumimoji="0" lang="en-US" sz="1800" b="1" i="0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sz="1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24" name="TextBox 123">
                          <a:extLst>
                            <a:ext uri="{FF2B5EF4-FFF2-40B4-BE49-F238E27FC236}">
                              <a16:creationId xmlns:a16="http://schemas.microsoft.com/office/drawing/2014/main" id="{5E269CFD-278B-4428-B3A4-ECE7FED0406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03867" y="4625787"/>
                          <a:ext cx="862819" cy="727786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80" name="TextBox 179">
                          <a:extLst>
                            <a:ext uri="{FF2B5EF4-FFF2-40B4-BE49-F238E27FC236}">
                              <a16:creationId xmlns:a16="http://schemas.microsoft.com/office/drawing/2014/main" id="{E1A147F5-0EDF-B84A-9187-8402CCF849D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55213" y="2811127"/>
                          <a:ext cx="585709" cy="7277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mr-IN" sz="18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800" b="1" i="0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  <m:t>𝐁𝐖</m:t>
                                    </m:r>
                                  </m:num>
                                  <m:den>
                                    <m:r>
                                      <a:rPr kumimoji="0" lang="en-US" sz="1800" b="1" i="0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sz="1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Cambria Math" charset="0"/>
                            <a:cs typeface="Cambria Math" charset="0"/>
                            <a:sym typeface="Arial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25" name="TextBox 124">
                          <a:extLst>
                            <a:ext uri="{FF2B5EF4-FFF2-40B4-BE49-F238E27FC236}">
                              <a16:creationId xmlns:a16="http://schemas.microsoft.com/office/drawing/2014/main" id="{D74C703B-8D0D-407F-8DA8-5E075EC2592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5213" y="2811127"/>
                          <a:ext cx="585709" cy="727786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181" name="Straight Arrow Connector 180">
                      <a:extLst>
                        <a:ext uri="{FF2B5EF4-FFF2-40B4-BE49-F238E27FC236}">
                          <a16:creationId xmlns:a16="http://schemas.microsoft.com/office/drawing/2014/main" id="{157246FA-AE31-CD4B-9390-7E41C51371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79825" y="2526113"/>
                      <a:ext cx="16544" cy="2801261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headEnd type="triangl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2" name="TextBox 181">
                      <a:extLst>
                        <a:ext uri="{FF2B5EF4-FFF2-40B4-BE49-F238E27FC236}">
                          <a16:creationId xmlns:a16="http://schemas.microsoft.com/office/drawing/2014/main" id="{37E826CA-9E40-D14B-9D68-E1C8322C20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07926" y="4052067"/>
                      <a:ext cx="293339" cy="7369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Helvetica Neue" charset="0"/>
                          <a:cs typeface="Calibri" panose="020F0502020204030204" pitchFamily="34" charset="0"/>
                          <a:sym typeface="Arial"/>
                        </a:rPr>
                        <a:t>t</a:t>
                      </a:r>
                      <a:endParaRPr kumimoji="0" lang="en-US" sz="2800" b="1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  <a:sym typeface="Arial"/>
                      </a:endParaRPr>
                    </a:p>
                  </p:txBody>
                </p:sp>
                <p:cxnSp>
                  <p:nvCxnSpPr>
                    <p:cNvPr id="183" name="Straight Arrow Connector 182">
                      <a:extLst>
                        <a:ext uri="{FF2B5EF4-FFF2-40B4-BE49-F238E27FC236}">
                          <a16:creationId xmlns:a16="http://schemas.microsoft.com/office/drawing/2014/main" id="{E400AFB2-DD4C-A541-BA3B-173B9B82D1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670018" y="3161508"/>
                      <a:ext cx="0" cy="1871804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prstDash val="sysDot"/>
                      <a:round/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75" name="Straight Arrow Connector 174">
                    <a:extLst>
                      <a:ext uri="{FF2B5EF4-FFF2-40B4-BE49-F238E27FC236}">
                        <a16:creationId xmlns:a16="http://schemas.microsoft.com/office/drawing/2014/main" id="{9A373C86-D258-C24B-9B33-2684755E96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3522" y="5024707"/>
                    <a:ext cx="3499148" cy="1"/>
                  </a:xfrm>
                  <a:prstGeom prst="straightConnector1">
                    <a:avLst/>
                  </a:prstGeom>
                  <a:ln w="50800">
                    <a:solidFill>
                      <a:schemeClr val="tx1"/>
                    </a:solidFill>
                    <a:prstDash val="sysDot"/>
                    <a:round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3" name="Straight Arrow Connector 172">
                  <a:extLst>
                    <a:ext uri="{FF2B5EF4-FFF2-40B4-BE49-F238E27FC236}">
                      <a16:creationId xmlns:a16="http://schemas.microsoft.com/office/drawing/2014/main" id="{5A18B6B0-3AD7-3F4B-B1C3-BA36C0C45C57}"/>
                    </a:ext>
                  </a:extLst>
                </p:cNvPr>
                <p:cNvCxnSpPr/>
                <p:nvPr/>
              </p:nvCxnSpPr>
              <p:spPr>
                <a:xfrm flipV="1">
                  <a:off x="2765718" y="2261062"/>
                  <a:ext cx="0" cy="95769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round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06AD2E79-CA13-0946-A8C8-808F3FC6870B}"/>
                  </a:ext>
                </a:extLst>
              </p:cNvPr>
              <p:cNvGrpSpPr/>
              <p:nvPr/>
            </p:nvGrpSpPr>
            <p:grpSpPr>
              <a:xfrm>
                <a:off x="858270" y="2155908"/>
                <a:ext cx="3554218" cy="1779714"/>
                <a:chOff x="858270" y="2155908"/>
                <a:chExt cx="3554218" cy="1779714"/>
              </a:xfrm>
            </p:grpSpPr>
            <p:cxnSp>
              <p:nvCxnSpPr>
                <p:cNvPr id="167" name="Straight Arrow Connector 166">
                  <a:extLst>
                    <a:ext uri="{FF2B5EF4-FFF2-40B4-BE49-F238E27FC236}">
                      <a16:creationId xmlns:a16="http://schemas.microsoft.com/office/drawing/2014/main" id="{36FC8F08-A4A6-D747-8683-9CD24D6AA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8270" y="3091783"/>
                  <a:ext cx="445254" cy="439550"/>
                </a:xfrm>
                <a:prstGeom prst="straightConnector1">
                  <a:avLst/>
                </a:prstGeom>
                <a:ln w="57150">
                  <a:solidFill>
                    <a:srgbClr val="2A00FF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F83C76E6-B451-504A-8B6C-E952B7BF4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86594" y="3522743"/>
                  <a:ext cx="425894" cy="412879"/>
                </a:xfrm>
                <a:prstGeom prst="straightConnector1">
                  <a:avLst/>
                </a:prstGeom>
                <a:ln w="57150">
                  <a:solidFill>
                    <a:srgbClr val="2A00FF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Arrow Connector 168">
                  <a:extLst>
                    <a:ext uri="{FF2B5EF4-FFF2-40B4-BE49-F238E27FC236}">
                      <a16:creationId xmlns:a16="http://schemas.microsoft.com/office/drawing/2014/main" id="{A3A486CC-3C71-A045-843F-20E8492295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16615" y="2155908"/>
                  <a:ext cx="1756661" cy="1760740"/>
                </a:xfrm>
                <a:prstGeom prst="straightConnector1">
                  <a:avLst/>
                </a:prstGeom>
                <a:ln w="57150">
                  <a:solidFill>
                    <a:srgbClr val="2A00FF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Arrow Connector 169">
                  <a:extLst>
                    <a:ext uri="{FF2B5EF4-FFF2-40B4-BE49-F238E27FC236}">
                      <a16:creationId xmlns:a16="http://schemas.microsoft.com/office/drawing/2014/main" id="{D376BBEC-476E-844E-98DC-ACA23E42F0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36675" y="2168409"/>
                  <a:ext cx="879940" cy="888816"/>
                </a:xfrm>
                <a:prstGeom prst="straightConnector1">
                  <a:avLst/>
                </a:prstGeom>
                <a:ln w="57150">
                  <a:solidFill>
                    <a:srgbClr val="2A00FF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F4F61870-EC01-4549-A33F-27FEC333DCCF}"/>
                </a:ext>
              </a:extLst>
            </p:cNvPr>
            <p:cNvCxnSpPr>
              <a:cxnSpLocks/>
            </p:cNvCxnSpPr>
            <p:nvPr/>
          </p:nvCxnSpPr>
          <p:spPr>
            <a:xfrm>
              <a:off x="2149861" y="3712237"/>
              <a:ext cx="139500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round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C4BC8B0-BE3F-1F48-A5E7-142134D6A2C7}"/>
                    </a:ext>
                  </a:extLst>
                </p:cNvPr>
                <p:cNvSpPr txBox="1"/>
                <p:nvPr/>
              </p:nvSpPr>
              <p:spPr>
                <a:xfrm>
                  <a:off x="2412822" y="3759798"/>
                  <a:ext cx="87043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Arial"/>
                          </a:rPr>
                          <m:t>𝐓𝐢𝐦𝐞</m:t>
                        </m:r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Arial"/>
                          </a:rPr>
                          <m:t> </m:t>
                        </m:r>
                      </m:oMath>
                    </m:oMathPara>
                  </a14:m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charset="0"/>
                    <a:cs typeface="Cambria Math" charset="0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Arial"/>
                          </a:rPr>
                          <m:t>𝐖𝐢𝐧𝐝𝐨𝐰</m:t>
                        </m:r>
                      </m:oMath>
                    </m:oMathPara>
                  </a14:m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46AD6CD3-8984-4D87-ABD0-2A472E9F93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2822" y="3759798"/>
                  <a:ext cx="870430" cy="492443"/>
                </a:xfrm>
                <a:prstGeom prst="rect">
                  <a:avLst/>
                </a:prstGeom>
                <a:blipFill>
                  <a:blip r:embed="rId9"/>
                  <a:stretch>
                    <a:fillRect l="-4895" r="-3497" b="-24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0985F95-474A-C346-BF23-B39BCB8BFDEE}"/>
              </a:ext>
            </a:extLst>
          </p:cNvPr>
          <p:cNvGrpSpPr/>
          <p:nvPr/>
        </p:nvGrpSpPr>
        <p:grpSpPr>
          <a:xfrm>
            <a:off x="4872644" y="2067747"/>
            <a:ext cx="4173776" cy="2810826"/>
            <a:chOff x="4419715" y="1432866"/>
            <a:chExt cx="4173776" cy="2810826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8BDA8685-24C8-AF47-8089-71E2394DF93D}"/>
                </a:ext>
              </a:extLst>
            </p:cNvPr>
            <p:cNvGrpSpPr/>
            <p:nvPr/>
          </p:nvGrpSpPr>
          <p:grpSpPr>
            <a:xfrm>
              <a:off x="4419715" y="1432866"/>
              <a:ext cx="4173776" cy="2336123"/>
              <a:chOff x="-40732" y="986481"/>
              <a:chExt cx="5556202" cy="3290206"/>
            </a:xfrm>
          </p:grpSpPr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E02A6A49-9F5E-C14D-8AD4-70FACC9297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14244" y="3071395"/>
                <a:ext cx="445254" cy="4395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>
                <a:extLst>
                  <a:ext uri="{FF2B5EF4-FFF2-40B4-BE49-F238E27FC236}">
                    <a16:creationId xmlns:a16="http://schemas.microsoft.com/office/drawing/2014/main" id="{038B793A-666A-0B42-B887-2E6285193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43056" y="3467882"/>
                <a:ext cx="447313" cy="44876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C2559220-0906-914F-89EC-30260C9DAE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90524" y="3508564"/>
                <a:ext cx="425894" cy="41287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7C01094B-C097-2240-B632-A5F499C7EA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038" y="2152831"/>
                <a:ext cx="884227" cy="90953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5914C148-B867-FA47-BFF1-903F0395C0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2253" y="3059904"/>
                <a:ext cx="438708" cy="43778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id="{75DA2822-C26C-3A4D-B605-61531C1247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01868" y="2146434"/>
                <a:ext cx="913883" cy="92499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F4D29C23-5B85-F645-8CF7-937296D8B7D6}"/>
                  </a:ext>
                </a:extLst>
              </p:cNvPr>
              <p:cNvGrpSpPr/>
              <p:nvPr/>
            </p:nvGrpSpPr>
            <p:grpSpPr>
              <a:xfrm>
                <a:off x="-40732" y="986481"/>
                <a:ext cx="5556202" cy="3290206"/>
                <a:chOff x="81409" y="1148008"/>
                <a:chExt cx="5556202" cy="3290206"/>
              </a:xfrm>
            </p:grpSpPr>
            <p:cxnSp>
              <p:nvCxnSpPr>
                <p:cNvPr id="200" name="Straight Arrow Connector 199">
                  <a:extLst>
                    <a:ext uri="{FF2B5EF4-FFF2-40B4-BE49-F238E27FC236}">
                      <a16:creationId xmlns:a16="http://schemas.microsoft.com/office/drawing/2014/main" id="{B4781175-C94E-A04F-89A0-82F5EE1FCAF9}"/>
                    </a:ext>
                  </a:extLst>
                </p:cNvPr>
                <p:cNvCxnSpPr/>
                <p:nvPr/>
              </p:nvCxnSpPr>
              <p:spPr>
                <a:xfrm flipV="1">
                  <a:off x="2768102" y="3173713"/>
                  <a:ext cx="0" cy="94424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round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07F63814-A04B-384F-A1FF-F4CA2B63A908}"/>
                    </a:ext>
                  </a:extLst>
                </p:cNvPr>
                <p:cNvGrpSpPr/>
                <p:nvPr/>
              </p:nvGrpSpPr>
              <p:grpSpPr>
                <a:xfrm>
                  <a:off x="81409" y="1148008"/>
                  <a:ext cx="5556202" cy="3290206"/>
                  <a:chOff x="204624" y="2063367"/>
                  <a:chExt cx="5556202" cy="3290206"/>
                </a:xfrm>
              </p:grpSpPr>
              <p:grpSp>
                <p:nvGrpSpPr>
                  <p:cNvPr id="203" name="Group 202">
                    <a:extLst>
                      <a:ext uri="{FF2B5EF4-FFF2-40B4-BE49-F238E27FC236}">
                        <a16:creationId xmlns:a16="http://schemas.microsoft.com/office/drawing/2014/main" id="{B98E63EB-95DC-D045-B075-45B1CC8A6C47}"/>
                      </a:ext>
                    </a:extLst>
                  </p:cNvPr>
                  <p:cNvGrpSpPr/>
                  <p:nvPr/>
                </p:nvGrpSpPr>
                <p:grpSpPr>
                  <a:xfrm>
                    <a:off x="204624" y="2063367"/>
                    <a:ext cx="5556202" cy="3290206"/>
                    <a:chOff x="204624" y="2063367"/>
                    <a:chExt cx="5556202" cy="3290206"/>
                  </a:xfrm>
                </p:grpSpPr>
                <p:cxnSp>
                  <p:nvCxnSpPr>
                    <p:cNvPr id="205" name="Straight Arrow Connector 204">
                      <a:extLst>
                        <a:ext uri="{FF2B5EF4-FFF2-40B4-BE49-F238E27FC236}">
                          <a16:creationId xmlns:a16="http://schemas.microsoft.com/office/drawing/2014/main" id="{100A9E73-7541-3946-9CE4-02B5379004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06820" y="4113288"/>
                      <a:ext cx="4576659" cy="11302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" name="Straight Arrow Connector 205">
                      <a:extLst>
                        <a:ext uri="{FF2B5EF4-FFF2-40B4-BE49-F238E27FC236}">
                          <a16:creationId xmlns:a16="http://schemas.microsoft.com/office/drawing/2014/main" id="{BDF8737C-63C6-CE4B-AD63-6454B5FE44D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59281" y="3194421"/>
                      <a:ext cx="3612103" cy="0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prstDash val="sysDot"/>
                      <a:round/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7" name="TextBox 206">
                      <a:extLst>
                        <a:ext uri="{FF2B5EF4-FFF2-40B4-BE49-F238E27FC236}">
                          <a16:creationId xmlns:a16="http://schemas.microsoft.com/office/drawing/2014/main" id="{6258B856-9356-6E41-B36D-63727298DB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1429" y="2063367"/>
                      <a:ext cx="1180373" cy="5635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Helvetica Neue" charset="0"/>
                          <a:cs typeface="Calibri" panose="020F0502020204030204" pitchFamily="34" charset="0"/>
                          <a:sym typeface="Arial"/>
                        </a:rPr>
                        <a:t>Freq</a:t>
                      </a:r>
                      <a:endParaRPr kumimoji="0" lang="en-US" sz="2000" b="1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  <a:sym typeface="Arial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8" name="TextBox 207">
                          <a:extLst>
                            <a:ext uri="{FF2B5EF4-FFF2-40B4-BE49-F238E27FC236}">
                              <a16:creationId xmlns:a16="http://schemas.microsoft.com/office/drawing/2014/main" id="{5BDDF59C-37CB-0148-9AEC-46ED39B331F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04624" y="4625787"/>
                          <a:ext cx="877051" cy="7277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mr-IN" sz="1800" b="1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800" b="1" i="0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  <m:t>𝐁𝐖</m:t>
                                    </m:r>
                                  </m:num>
                                  <m:den>
                                    <m:r>
                                      <a:rPr kumimoji="0" lang="en-US" sz="1800" b="1" i="0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sz="1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53" name="TextBox 152">
                          <a:extLst>
                            <a:ext uri="{FF2B5EF4-FFF2-40B4-BE49-F238E27FC236}">
                              <a16:creationId xmlns:a16="http://schemas.microsoft.com/office/drawing/2014/main" id="{F405930F-0787-4053-849C-76928346ADF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04624" y="4625787"/>
                          <a:ext cx="877051" cy="727786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0" name="TextBox 209">
                          <a:extLst>
                            <a:ext uri="{FF2B5EF4-FFF2-40B4-BE49-F238E27FC236}">
                              <a16:creationId xmlns:a16="http://schemas.microsoft.com/office/drawing/2014/main" id="{AF364E7B-F85B-A34C-A643-EF53C0F9792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69881" y="2811127"/>
                          <a:ext cx="595371" cy="7277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mr-IN" sz="18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800" b="1" i="0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  <m:t>𝐁𝐖</m:t>
                                    </m:r>
                                  </m:num>
                                  <m:den>
                                    <m:r>
                                      <a:rPr kumimoji="0" lang="en-US" sz="1800" b="1" i="0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  <a:sym typeface="Arial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sz="1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Cambria Math" charset="0"/>
                            <a:cs typeface="Cambria Math" charset="0"/>
                            <a:sym typeface="Arial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54" name="TextBox 153">
                          <a:extLst>
                            <a:ext uri="{FF2B5EF4-FFF2-40B4-BE49-F238E27FC236}">
                              <a16:creationId xmlns:a16="http://schemas.microsoft.com/office/drawing/2014/main" id="{278EE331-81FC-4AC9-84D0-43FEB412487A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9881" y="2811127"/>
                          <a:ext cx="595371" cy="727786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11" name="Straight Arrow Connector 210">
                      <a:extLst>
                        <a:ext uri="{FF2B5EF4-FFF2-40B4-BE49-F238E27FC236}">
                          <a16:creationId xmlns:a16="http://schemas.microsoft.com/office/drawing/2014/main" id="{2C2DBEC5-60AD-6946-A5C7-0C21F8D7D7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79825" y="2526113"/>
                      <a:ext cx="16544" cy="2801261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headEnd type="triangl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2" name="TextBox 211">
                      <a:extLst>
                        <a:ext uri="{FF2B5EF4-FFF2-40B4-BE49-F238E27FC236}">
                          <a16:creationId xmlns:a16="http://schemas.microsoft.com/office/drawing/2014/main" id="{79B369D5-003F-6D4C-857E-7A86683CD0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67487" y="4082426"/>
                      <a:ext cx="293339" cy="7369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Helvetica Neue" charset="0"/>
                          <a:cs typeface="Calibri" panose="020F0502020204030204" pitchFamily="34" charset="0"/>
                          <a:sym typeface="Arial"/>
                        </a:rPr>
                        <a:t>t</a:t>
                      </a:r>
                      <a:endParaRPr kumimoji="0" lang="en-US" sz="2800" b="1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  <a:sym typeface="Arial"/>
                      </a:endParaRPr>
                    </a:p>
                  </p:txBody>
                </p:sp>
                <p:cxnSp>
                  <p:nvCxnSpPr>
                    <p:cNvPr id="213" name="Straight Arrow Connector 212">
                      <a:extLst>
                        <a:ext uri="{FF2B5EF4-FFF2-40B4-BE49-F238E27FC236}">
                          <a16:creationId xmlns:a16="http://schemas.microsoft.com/office/drawing/2014/main" id="{E42E4B09-6ED6-C44F-8699-BA7FD23169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670018" y="3161508"/>
                      <a:ext cx="0" cy="1871804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prstDash val="sysDot"/>
                      <a:round/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04" name="Straight Arrow Connector 203">
                    <a:extLst>
                      <a:ext uri="{FF2B5EF4-FFF2-40B4-BE49-F238E27FC236}">
                        <a16:creationId xmlns:a16="http://schemas.microsoft.com/office/drawing/2014/main" id="{96E21AEC-9F88-704A-8CB9-CC9FC00D7E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3522" y="5024707"/>
                    <a:ext cx="3499148" cy="1"/>
                  </a:xfrm>
                  <a:prstGeom prst="straightConnector1">
                    <a:avLst/>
                  </a:prstGeom>
                  <a:ln w="50800">
                    <a:solidFill>
                      <a:schemeClr val="tx1"/>
                    </a:solidFill>
                    <a:prstDash val="sysDot"/>
                    <a:round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2" name="Straight Arrow Connector 201">
                  <a:extLst>
                    <a:ext uri="{FF2B5EF4-FFF2-40B4-BE49-F238E27FC236}">
                      <a16:creationId xmlns:a16="http://schemas.microsoft.com/office/drawing/2014/main" id="{45A3A390-3011-4F4E-833F-EE0EE20D422F}"/>
                    </a:ext>
                  </a:extLst>
                </p:cNvPr>
                <p:cNvCxnSpPr/>
                <p:nvPr/>
              </p:nvCxnSpPr>
              <p:spPr>
                <a:xfrm flipV="1">
                  <a:off x="2765718" y="2261062"/>
                  <a:ext cx="0" cy="95769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round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CB1F402C-B39D-654F-85C0-E7C4C205FF93}"/>
                  </a:ext>
                </a:extLst>
              </p:cNvPr>
              <p:cNvGrpSpPr/>
              <p:nvPr/>
            </p:nvGrpSpPr>
            <p:grpSpPr>
              <a:xfrm>
                <a:off x="858270" y="2155908"/>
                <a:ext cx="3554218" cy="1779714"/>
                <a:chOff x="858270" y="2155908"/>
                <a:chExt cx="3554218" cy="1779714"/>
              </a:xfrm>
            </p:grpSpPr>
            <p:cxnSp>
              <p:nvCxnSpPr>
                <p:cNvPr id="196" name="Straight Arrow Connector 195">
                  <a:extLst>
                    <a:ext uri="{FF2B5EF4-FFF2-40B4-BE49-F238E27FC236}">
                      <a16:creationId xmlns:a16="http://schemas.microsoft.com/office/drawing/2014/main" id="{8068D3EA-B1D3-634C-8E90-66874C46AF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8270" y="3091783"/>
                  <a:ext cx="445254" cy="439550"/>
                </a:xfrm>
                <a:prstGeom prst="straightConnector1">
                  <a:avLst/>
                </a:prstGeom>
                <a:ln w="57150">
                  <a:solidFill>
                    <a:srgbClr val="2A00FF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Arrow Connector 196">
                  <a:extLst>
                    <a:ext uri="{FF2B5EF4-FFF2-40B4-BE49-F238E27FC236}">
                      <a16:creationId xmlns:a16="http://schemas.microsoft.com/office/drawing/2014/main" id="{2E9155EF-B197-CC41-8635-7985D13DB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86594" y="3522743"/>
                  <a:ext cx="425894" cy="412879"/>
                </a:xfrm>
                <a:prstGeom prst="straightConnector1">
                  <a:avLst/>
                </a:prstGeom>
                <a:ln w="57150">
                  <a:solidFill>
                    <a:srgbClr val="2A00FF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Arrow Connector 197">
                  <a:extLst>
                    <a:ext uri="{FF2B5EF4-FFF2-40B4-BE49-F238E27FC236}">
                      <a16:creationId xmlns:a16="http://schemas.microsoft.com/office/drawing/2014/main" id="{6F589404-D1EA-BA4D-B3AB-E459B5A828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16615" y="2155908"/>
                  <a:ext cx="1756661" cy="1760740"/>
                </a:xfrm>
                <a:prstGeom prst="straightConnector1">
                  <a:avLst/>
                </a:prstGeom>
                <a:ln w="57150">
                  <a:solidFill>
                    <a:srgbClr val="2A00FF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Arrow Connector 198">
                  <a:extLst>
                    <a:ext uri="{FF2B5EF4-FFF2-40B4-BE49-F238E27FC236}">
                      <a16:creationId xmlns:a16="http://schemas.microsoft.com/office/drawing/2014/main" id="{B296885D-766D-BA4A-BA81-184D10FBE5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36675" y="2168409"/>
                  <a:ext cx="879940" cy="888816"/>
                </a:xfrm>
                <a:prstGeom prst="straightConnector1">
                  <a:avLst/>
                </a:prstGeom>
                <a:ln w="57150">
                  <a:solidFill>
                    <a:srgbClr val="2A00FF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E7106178-5402-F54E-ADC2-FAE354CD5BA6}"/>
                </a:ext>
              </a:extLst>
            </p:cNvPr>
            <p:cNvCxnSpPr>
              <a:cxnSpLocks/>
            </p:cNvCxnSpPr>
            <p:nvPr/>
          </p:nvCxnSpPr>
          <p:spPr>
            <a:xfrm>
              <a:off x="6395827" y="3703688"/>
              <a:ext cx="139500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round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79AAB729-1E25-AF4B-A039-ED5053AAA829}"/>
                    </a:ext>
                  </a:extLst>
                </p:cNvPr>
                <p:cNvSpPr txBox="1"/>
                <p:nvPr/>
              </p:nvSpPr>
              <p:spPr>
                <a:xfrm>
                  <a:off x="6658788" y="3751249"/>
                  <a:ext cx="87043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Arial"/>
                          </a:rPr>
                          <m:t>𝐓𝐢𝐦𝐞</m:t>
                        </m:r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Arial"/>
                          </a:rPr>
                          <m:t> </m:t>
                        </m:r>
                      </m:oMath>
                    </m:oMathPara>
                  </a14:m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charset="0"/>
                    <a:cs typeface="Cambria Math" charset="0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Arial"/>
                          </a:rPr>
                          <m:t>𝐖𝐢𝐧𝐝𝐨𝐰</m:t>
                        </m:r>
                      </m:oMath>
                    </m:oMathPara>
                  </a14:m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52C44A39-C1D4-41ED-BE4A-90C9403DAF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8788" y="3751249"/>
                  <a:ext cx="870430" cy="492443"/>
                </a:xfrm>
                <a:prstGeom prst="rect">
                  <a:avLst/>
                </a:prstGeom>
                <a:blipFill>
                  <a:blip r:embed="rId12"/>
                  <a:stretch>
                    <a:fillRect l="-4930" r="-4225" b="-3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71CEE1F9-30DF-7B46-9498-71144537179F}"/>
              </a:ext>
            </a:extLst>
          </p:cNvPr>
          <p:cNvSpPr txBox="1"/>
          <p:nvPr/>
        </p:nvSpPr>
        <p:spPr>
          <a:xfrm>
            <a:off x="5523467" y="1633256"/>
            <a:ext cx="3073737" cy="61012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Not synchronized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5F8A9605-3091-134D-BB55-8CBA0A7EAC43}"/>
              </a:ext>
            </a:extLst>
          </p:cNvPr>
          <p:cNvCxnSpPr>
            <a:cxnSpLocks/>
          </p:cNvCxnSpPr>
          <p:nvPr/>
        </p:nvCxnSpPr>
        <p:spPr>
          <a:xfrm>
            <a:off x="5514655" y="3340786"/>
            <a:ext cx="419912" cy="0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round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63B60F36-C195-374A-9B8D-152EBF3B7B78}"/>
                  </a:ext>
                </a:extLst>
              </p:cNvPr>
              <p:cNvSpPr txBox="1"/>
              <p:nvPr/>
            </p:nvSpPr>
            <p:spPr>
              <a:xfrm>
                <a:off x="5351779" y="3012830"/>
                <a:ext cx="75674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  <a:sym typeface="Arial"/>
                        </a:rPr>
                        <m:t>∆</m:t>
                      </m:r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  <a:sym typeface="Arial"/>
                        </a:rPr>
                        <m:t>𝐓</m:t>
                      </m:r>
                    </m:oMath>
                  </m:oMathPara>
                </a14:m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63B60F36-C195-374A-9B8D-152EBF3B7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779" y="3012830"/>
                <a:ext cx="756746" cy="307777"/>
              </a:xfrm>
              <a:prstGeom prst="rect">
                <a:avLst/>
              </a:prstGeom>
              <a:blipFill>
                <a:blip r:embed="rId1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7" name="TextBox 216">
            <a:extLst>
              <a:ext uri="{FF2B5EF4-FFF2-40B4-BE49-F238E27FC236}">
                <a16:creationId xmlns:a16="http://schemas.microsoft.com/office/drawing/2014/main" id="{0DDBE75E-E9FD-9F4F-98EB-51B8ACC60B07}"/>
              </a:ext>
            </a:extLst>
          </p:cNvPr>
          <p:cNvSpPr txBox="1"/>
          <p:nvPr/>
        </p:nvSpPr>
        <p:spPr>
          <a:xfrm>
            <a:off x="266791" y="1633256"/>
            <a:ext cx="3073737" cy="61012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Synchronized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5E88CBC4-6990-C249-A498-F1323ACAC4DC}"/>
              </a:ext>
            </a:extLst>
          </p:cNvPr>
          <p:cNvSpPr txBox="1"/>
          <p:nvPr/>
        </p:nvSpPr>
        <p:spPr>
          <a:xfrm>
            <a:off x="3567469" y="1133652"/>
            <a:ext cx="2020913" cy="61012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Alice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A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Bob</a:t>
            </a:r>
          </a:p>
        </p:txBody>
      </p:sp>
    </p:spTree>
    <p:extLst>
      <p:ext uri="{BB962C8B-B14F-4D97-AF65-F5344CB8AC3E}">
        <p14:creationId xmlns:p14="http://schemas.microsoft.com/office/powerpoint/2010/main" val="352830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214" grpId="0"/>
      <p:bldP spid="216" grpId="0"/>
      <p:bldP spid="217" grpId="0"/>
      <p:bldP spid="2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Timing Variation Across Devices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5A71FF-BF07-413D-965A-6BEFA99A5725}"/>
              </a:ext>
            </a:extLst>
          </p:cNvPr>
          <p:cNvGrpSpPr/>
          <p:nvPr/>
        </p:nvGrpSpPr>
        <p:grpSpPr>
          <a:xfrm>
            <a:off x="676553" y="2344097"/>
            <a:ext cx="7006378" cy="3375887"/>
            <a:chOff x="719282" y="2027902"/>
            <a:chExt cx="7006378" cy="33758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DDE13F1-10CD-4934-B21A-54BC55863552}"/>
                </a:ext>
              </a:extLst>
            </p:cNvPr>
            <p:cNvGrpSpPr/>
            <p:nvPr/>
          </p:nvGrpSpPr>
          <p:grpSpPr>
            <a:xfrm>
              <a:off x="719282" y="2027902"/>
              <a:ext cx="7006378" cy="3375887"/>
              <a:chOff x="236682" y="2319748"/>
              <a:chExt cx="7006378" cy="337588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7181B0-7F04-438B-A43F-51C2BB231AE3}"/>
                  </a:ext>
                </a:extLst>
              </p:cNvPr>
              <p:cNvSpPr txBox="1"/>
              <p:nvPr/>
            </p:nvSpPr>
            <p:spPr>
              <a:xfrm>
                <a:off x="1352890" y="4795847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0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A002B9B-1D4A-4832-BA68-007DF5DBB7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4363" y="2319748"/>
                <a:ext cx="0" cy="252532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AA1276F-8C2C-43D0-8B3C-15B949CA46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87925" y="4841996"/>
                <a:ext cx="5755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87834D16-B8A1-4792-8CD7-8D643CD68E4D}"/>
                      </a:ext>
                    </a:extLst>
                  </p:cNvPr>
                  <p:cNvSpPr txBox="1"/>
                  <p:nvPr/>
                </p:nvSpPr>
                <p:spPr>
                  <a:xfrm>
                    <a:off x="894936" y="4481090"/>
                    <a:ext cx="624706" cy="4070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𝟑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1C9FBAD-0430-491E-A51A-22218A2C01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936" y="4481090"/>
                    <a:ext cx="624706" cy="4070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37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C5AE2F-EE7F-48B5-A944-A2CE3A921C24}"/>
                  </a:ext>
                </a:extLst>
              </p:cNvPr>
              <p:cNvSpPr txBox="1"/>
              <p:nvPr/>
            </p:nvSpPr>
            <p:spPr>
              <a:xfrm>
                <a:off x="2596042" y="5172415"/>
                <a:ext cx="32154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Time Variation (µs)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5EC910-FFCC-4CF8-8263-633E8DA41189}"/>
                  </a:ext>
                </a:extLst>
              </p:cNvPr>
              <p:cNvSpPr txBox="1"/>
              <p:nvPr/>
            </p:nvSpPr>
            <p:spPr>
              <a:xfrm rot="16200000">
                <a:off x="-31662" y="3459236"/>
                <a:ext cx="10599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1-CDF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DCCB1EF6-0CD0-4318-B843-8789D9FED0B7}"/>
                      </a:ext>
                    </a:extLst>
                  </p:cNvPr>
                  <p:cNvSpPr txBox="1"/>
                  <p:nvPr/>
                </p:nvSpPr>
                <p:spPr>
                  <a:xfrm>
                    <a:off x="894936" y="3821057"/>
                    <a:ext cx="624706" cy="4070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8106FAB8-7231-41FC-81CD-354D6962C7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936" y="3821057"/>
                    <a:ext cx="624706" cy="4070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37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8E1FD7FF-A7A4-473C-9002-59BDEE8A32DF}"/>
                      </a:ext>
                    </a:extLst>
                  </p:cNvPr>
                  <p:cNvSpPr txBox="1"/>
                  <p:nvPr/>
                </p:nvSpPr>
                <p:spPr>
                  <a:xfrm>
                    <a:off x="894936" y="3114833"/>
                    <a:ext cx="624706" cy="4070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𝟏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46FA44E5-39C9-4564-82A5-F7D982BC0E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936" y="3114833"/>
                    <a:ext cx="624706" cy="407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7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A1F0685-6D02-40D8-912B-68CC849A0036}"/>
                      </a:ext>
                    </a:extLst>
                  </p:cNvPr>
                  <p:cNvSpPr txBox="1"/>
                  <p:nvPr/>
                </p:nvSpPr>
                <p:spPr>
                  <a:xfrm>
                    <a:off x="852148" y="2454800"/>
                    <a:ext cx="624706" cy="4070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/>
                                </a:rPr>
                                <m:t>𝟎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76FC1A2-0150-4D66-9019-23699A34F3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2148" y="2454800"/>
                    <a:ext cx="624706" cy="4070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08BF0F-A7EF-4F0F-B322-9B978244D1D7}"/>
                  </a:ext>
                </a:extLst>
              </p:cNvPr>
              <p:cNvSpPr txBox="1"/>
              <p:nvPr/>
            </p:nvSpPr>
            <p:spPr>
              <a:xfrm>
                <a:off x="2705440" y="479580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22650B-0468-49BB-B1F2-E915E063302C}"/>
                  </a:ext>
                </a:extLst>
              </p:cNvPr>
              <p:cNvSpPr txBox="1"/>
              <p:nvPr/>
            </p:nvSpPr>
            <p:spPr>
              <a:xfrm>
                <a:off x="4070814" y="4795806"/>
                <a:ext cx="3145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958ACF-B4E8-4424-A95F-D822E32A5313}"/>
                  </a:ext>
                </a:extLst>
              </p:cNvPr>
              <p:cNvSpPr txBox="1"/>
              <p:nvPr/>
            </p:nvSpPr>
            <p:spPr>
              <a:xfrm>
                <a:off x="5423364" y="4795806"/>
                <a:ext cx="3145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ED4021-FA1B-4E88-8DDD-453D9B5D9E03}"/>
                  </a:ext>
                </a:extLst>
              </p:cNvPr>
              <p:cNvSpPr txBox="1"/>
              <p:nvPr/>
            </p:nvSpPr>
            <p:spPr>
              <a:xfrm>
                <a:off x="6728773" y="4795806"/>
                <a:ext cx="3145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4</a:t>
                </a:r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0CBD0D0-5C05-4A89-AAEC-7971DA0E9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981913" y="2299173"/>
              <a:ext cx="5408935" cy="225965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E8959F0-1DE4-401E-AEE1-18483F936BA1}"/>
              </a:ext>
            </a:extLst>
          </p:cNvPr>
          <p:cNvSpPr txBox="1"/>
          <p:nvPr/>
        </p:nvSpPr>
        <p:spPr>
          <a:xfrm>
            <a:off x="170757" y="1258403"/>
            <a:ext cx="8945785" cy="808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Hardware delay variations cause timing mismatch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5A08B6-A6F0-4738-8732-2D012B820C91}"/>
              </a:ext>
            </a:extLst>
          </p:cNvPr>
          <p:cNvSpPr txBox="1"/>
          <p:nvPr/>
        </p:nvSpPr>
        <p:spPr>
          <a:xfrm>
            <a:off x="99107" y="5849511"/>
            <a:ext cx="8945785" cy="808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µs delay translates to 1 FFT bin with 500kHz BW</a:t>
            </a:r>
          </a:p>
        </p:txBody>
      </p:sp>
    </p:spTree>
    <p:extLst>
      <p:ext uri="{BB962C8B-B14F-4D97-AF65-F5344CB8AC3E}">
        <p14:creationId xmlns:p14="http://schemas.microsoft.com/office/powerpoint/2010/main" val="30693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Timing Synchronization Solution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FBF3F8E-5D5C-44FA-853C-5EE7E29E3B2E}"/>
              </a:ext>
            </a:extLst>
          </p:cNvPr>
          <p:cNvCxnSpPr>
            <a:cxnSpLocks/>
          </p:cNvCxnSpPr>
          <p:nvPr/>
        </p:nvCxnSpPr>
        <p:spPr>
          <a:xfrm>
            <a:off x="1934023" y="3818342"/>
            <a:ext cx="528973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351EA7D-60C4-4F86-BA4F-8CF8BBC21198}"/>
              </a:ext>
            </a:extLst>
          </p:cNvPr>
          <p:cNvSpPr/>
          <p:nvPr/>
        </p:nvSpPr>
        <p:spPr>
          <a:xfrm>
            <a:off x="3548193" y="4069020"/>
            <a:ext cx="1689800" cy="48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Arial"/>
              </a:rPr>
              <a:t>FFT Bin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F48A9C-6ADD-47B5-BBF2-0DB8CB6DA1F7}"/>
              </a:ext>
            </a:extLst>
          </p:cNvPr>
          <p:cNvCxnSpPr>
            <a:cxnSpLocks/>
          </p:cNvCxnSpPr>
          <p:nvPr/>
        </p:nvCxnSpPr>
        <p:spPr>
          <a:xfrm>
            <a:off x="1937949" y="2434755"/>
            <a:ext cx="0" cy="1412208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60F5BB2-A656-410A-ABBB-499EEB728902}"/>
              </a:ext>
            </a:extLst>
          </p:cNvPr>
          <p:cNvSpPr/>
          <p:nvPr/>
        </p:nvSpPr>
        <p:spPr>
          <a:xfrm rot="16200000">
            <a:off x="826029" y="3023007"/>
            <a:ext cx="1692594" cy="235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Arial"/>
              </a:rPr>
              <a:t>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E16B95F-558A-458E-959A-4BAE74DC74E2}"/>
                  </a:ext>
                </a:extLst>
              </p:cNvPr>
              <p:cNvSpPr txBox="1"/>
              <p:nvPr/>
            </p:nvSpPr>
            <p:spPr>
              <a:xfrm>
                <a:off x="1829861" y="3913372"/>
                <a:ext cx="213106" cy="41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E16B95F-558A-458E-959A-4BAE74DC7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861" y="3913372"/>
                <a:ext cx="213106" cy="416443"/>
              </a:xfrm>
              <a:prstGeom prst="rect">
                <a:avLst/>
              </a:prstGeom>
              <a:blipFill>
                <a:blip r:embed="rId3"/>
                <a:stretch>
                  <a:fillRect l="-11429" r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D70D39E-71A4-42D9-845F-C4C12BA75A41}"/>
              </a:ext>
            </a:extLst>
          </p:cNvPr>
          <p:cNvCxnSpPr>
            <a:cxnSpLocks/>
          </p:cNvCxnSpPr>
          <p:nvPr/>
        </p:nvCxnSpPr>
        <p:spPr>
          <a:xfrm>
            <a:off x="1937793" y="2688542"/>
            <a:ext cx="0" cy="1120303"/>
          </a:xfrm>
          <a:prstGeom prst="straightConnector1">
            <a:avLst/>
          </a:prstGeom>
          <a:ln w="31750">
            <a:solidFill>
              <a:srgbClr val="00B0F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2CB48-4286-4D73-AC07-A13C0F091AEF}"/>
              </a:ext>
            </a:extLst>
          </p:cNvPr>
          <p:cNvGrpSpPr/>
          <p:nvPr/>
        </p:nvGrpSpPr>
        <p:grpSpPr>
          <a:xfrm>
            <a:off x="2265745" y="2688542"/>
            <a:ext cx="215136" cy="1641272"/>
            <a:chOff x="1224825" y="1869535"/>
            <a:chExt cx="169918" cy="970399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7CFEEAF-151E-4CB8-AF66-761FBC2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1309216" y="1869535"/>
              <a:ext cx="0" cy="667285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FE7497A-43EF-4DA8-AF16-793222E19D4B}"/>
                    </a:ext>
                  </a:extLst>
                </p:cNvPr>
                <p:cNvSpPr txBox="1"/>
                <p:nvPr/>
              </p:nvSpPr>
              <p:spPr>
                <a:xfrm>
                  <a:off x="1224825" y="2593713"/>
                  <a:ext cx="16991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𝟏</m:t>
                        </m:r>
                      </m:oMath>
                    </m:oMathPara>
                  </a14:m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651CB88-C540-462D-8E55-890C9D272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825" y="2593713"/>
                  <a:ext cx="169918" cy="246221"/>
                </a:xfrm>
                <a:prstGeom prst="rect">
                  <a:avLst/>
                </a:prstGeom>
                <a:blipFill>
                  <a:blip r:embed="rId4"/>
                  <a:stretch>
                    <a:fillRect l="-28571" r="-25000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16421C2-A3AF-4E8D-9986-C8A08F219DC5}"/>
              </a:ext>
            </a:extLst>
          </p:cNvPr>
          <p:cNvCxnSpPr>
            <a:cxnSpLocks/>
          </p:cNvCxnSpPr>
          <p:nvPr/>
        </p:nvCxnSpPr>
        <p:spPr>
          <a:xfrm>
            <a:off x="2868393" y="2688542"/>
            <a:ext cx="0" cy="1128604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639AB32-B10C-47F6-A9B8-ED5406DA7D8E}"/>
                  </a:ext>
                </a:extLst>
              </p:cNvPr>
              <p:cNvSpPr txBox="1"/>
              <p:nvPr/>
            </p:nvSpPr>
            <p:spPr>
              <a:xfrm>
                <a:off x="2761545" y="3913372"/>
                <a:ext cx="215136" cy="41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</m:oMath>
                  </m:oMathPara>
                </a14:m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639AB32-B10C-47F6-A9B8-ED5406DA7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545" y="3913372"/>
                <a:ext cx="215136" cy="416443"/>
              </a:xfrm>
              <a:prstGeom prst="rect">
                <a:avLst/>
              </a:prstGeom>
              <a:blipFill>
                <a:blip r:embed="rId5"/>
                <a:stretch>
                  <a:fillRect l="-8571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6D4B11E0-7A3A-45BD-A277-0802E34823E4}"/>
              </a:ext>
            </a:extLst>
          </p:cNvPr>
          <p:cNvGrpSpPr/>
          <p:nvPr/>
        </p:nvGrpSpPr>
        <p:grpSpPr>
          <a:xfrm>
            <a:off x="3274116" y="2688542"/>
            <a:ext cx="131924" cy="1641272"/>
            <a:chOff x="1260933" y="1869535"/>
            <a:chExt cx="104196" cy="97039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71036B2-985E-4DDE-8C1E-2363C6E33954}"/>
                </a:ext>
              </a:extLst>
            </p:cNvPr>
            <p:cNvCxnSpPr>
              <a:cxnSpLocks/>
            </p:cNvCxnSpPr>
            <p:nvPr/>
          </p:nvCxnSpPr>
          <p:spPr>
            <a:xfrm>
              <a:off x="1309216" y="1869535"/>
              <a:ext cx="0" cy="667285"/>
            </a:xfrm>
            <a:prstGeom prst="straightConnector1">
              <a:avLst/>
            </a:prstGeom>
            <a:ln w="31750">
              <a:solidFill>
                <a:schemeClr val="accent3">
                  <a:lumMod val="75000"/>
                </a:schemeClr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ECCA062-009E-49C3-B270-E2AFD84CDD55}"/>
                </a:ext>
              </a:extLst>
            </p:cNvPr>
            <p:cNvSpPr txBox="1"/>
            <p:nvPr/>
          </p:nvSpPr>
          <p:spPr>
            <a:xfrm>
              <a:off x="1260933" y="2593713"/>
              <a:ext cx="10419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FC2A88E-83EC-4D92-ADB4-3221187FB257}"/>
              </a:ext>
            </a:extLst>
          </p:cNvPr>
          <p:cNvCxnSpPr>
            <a:cxnSpLocks/>
          </p:cNvCxnSpPr>
          <p:nvPr/>
        </p:nvCxnSpPr>
        <p:spPr>
          <a:xfrm>
            <a:off x="3796078" y="2688542"/>
            <a:ext cx="0" cy="1128604"/>
          </a:xfrm>
          <a:prstGeom prst="straightConnector1">
            <a:avLst/>
          </a:prstGeom>
          <a:ln w="31750">
            <a:solidFill>
              <a:srgbClr val="7030A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B7259A2-D964-4178-BCC8-7BC4CA2487BE}"/>
              </a:ext>
            </a:extLst>
          </p:cNvPr>
          <p:cNvSpPr txBox="1"/>
          <p:nvPr/>
        </p:nvSpPr>
        <p:spPr>
          <a:xfrm>
            <a:off x="3727329" y="3913372"/>
            <a:ext cx="131924" cy="416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2FFF4E9-A55C-4CC0-822D-35DDEB5242D8}"/>
              </a:ext>
            </a:extLst>
          </p:cNvPr>
          <p:cNvGrpSpPr/>
          <p:nvPr/>
        </p:nvGrpSpPr>
        <p:grpSpPr>
          <a:xfrm>
            <a:off x="4130761" y="2688542"/>
            <a:ext cx="215136" cy="1641272"/>
            <a:chOff x="1224825" y="1869535"/>
            <a:chExt cx="169918" cy="970399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2911542-FBB8-42FA-A53D-B6D134C6635D}"/>
                </a:ext>
              </a:extLst>
            </p:cNvPr>
            <p:cNvCxnSpPr>
              <a:cxnSpLocks/>
            </p:cNvCxnSpPr>
            <p:nvPr/>
          </p:nvCxnSpPr>
          <p:spPr>
            <a:xfrm>
              <a:off x="1309216" y="1869535"/>
              <a:ext cx="0" cy="667285"/>
            </a:xfrm>
            <a:prstGeom prst="straightConnector1">
              <a:avLst/>
            </a:prstGeom>
            <a:ln w="31750">
              <a:solidFill>
                <a:schemeClr val="bg2">
                  <a:lumMod val="75000"/>
                </a:schemeClr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D3CB25B-067E-4899-B248-076302E4276E}"/>
                    </a:ext>
                  </a:extLst>
                </p:cNvPr>
                <p:cNvSpPr txBox="1"/>
                <p:nvPr/>
              </p:nvSpPr>
              <p:spPr>
                <a:xfrm>
                  <a:off x="1224825" y="2593713"/>
                  <a:ext cx="16991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𝟓</m:t>
                        </m:r>
                      </m:oMath>
                    </m:oMathPara>
                  </a14:m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52C0B8F-2922-4DE3-9BBF-D5F51308B4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825" y="2593713"/>
                  <a:ext cx="169918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28571" r="-28571" b="-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FDD24C1-F9F7-4D96-9AE1-8BF4989C2B5E}"/>
              </a:ext>
            </a:extLst>
          </p:cNvPr>
          <p:cNvCxnSpPr>
            <a:cxnSpLocks/>
          </p:cNvCxnSpPr>
          <p:nvPr/>
        </p:nvCxnSpPr>
        <p:spPr>
          <a:xfrm>
            <a:off x="4685171" y="2688542"/>
            <a:ext cx="0" cy="1128604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18345C0-042A-4741-A02A-D8DB3AA0BCBE}"/>
                  </a:ext>
                </a:extLst>
              </p:cNvPr>
              <p:cNvSpPr txBox="1"/>
              <p:nvPr/>
            </p:nvSpPr>
            <p:spPr>
              <a:xfrm>
                <a:off x="4578322" y="3913372"/>
                <a:ext cx="215136" cy="41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</m:oMath>
                  </m:oMathPara>
                </a14:m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18345C0-042A-4741-A02A-D8DB3AA0B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322" y="3913372"/>
                <a:ext cx="215136" cy="416443"/>
              </a:xfrm>
              <a:prstGeom prst="rect">
                <a:avLst/>
              </a:prstGeom>
              <a:blipFill>
                <a:blip r:embed="rId7"/>
                <a:stretch>
                  <a:fillRect l="-8571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F3FFDC8-45A9-4ABF-8763-45BE4A748B8D}"/>
              </a:ext>
            </a:extLst>
          </p:cNvPr>
          <p:cNvGrpSpPr/>
          <p:nvPr/>
        </p:nvGrpSpPr>
        <p:grpSpPr>
          <a:xfrm>
            <a:off x="5025887" y="2688542"/>
            <a:ext cx="215136" cy="1641272"/>
            <a:chOff x="1224825" y="1869535"/>
            <a:chExt cx="169918" cy="970399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B980155-798A-451F-ABFC-89519DA1FFB2}"/>
                </a:ext>
              </a:extLst>
            </p:cNvPr>
            <p:cNvCxnSpPr>
              <a:cxnSpLocks/>
            </p:cNvCxnSpPr>
            <p:nvPr/>
          </p:nvCxnSpPr>
          <p:spPr>
            <a:xfrm>
              <a:off x="1309216" y="1869535"/>
              <a:ext cx="0" cy="667285"/>
            </a:xfrm>
            <a:prstGeom prst="straightConnector1">
              <a:avLst/>
            </a:prstGeom>
            <a:ln w="31750">
              <a:solidFill>
                <a:srgbClr val="0070C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D24597-3354-4677-96AB-7D31BDAD6F4C}"/>
                    </a:ext>
                  </a:extLst>
                </p:cNvPr>
                <p:cNvSpPr txBox="1"/>
                <p:nvPr/>
              </p:nvSpPr>
              <p:spPr>
                <a:xfrm>
                  <a:off x="1224825" y="2593713"/>
                  <a:ext cx="16991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𝟕</m:t>
                        </m:r>
                      </m:oMath>
                    </m:oMathPara>
                  </a14:m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F47819D-ADDD-412A-B6E6-F986878F1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825" y="2593713"/>
                  <a:ext cx="169918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25000" r="-28571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546351-752D-483B-AB18-14AA933EC75C}"/>
              </a:ext>
            </a:extLst>
          </p:cNvPr>
          <p:cNvGrpSpPr/>
          <p:nvPr/>
        </p:nvGrpSpPr>
        <p:grpSpPr>
          <a:xfrm>
            <a:off x="6824967" y="2688542"/>
            <a:ext cx="255727" cy="1641272"/>
            <a:chOff x="1224825" y="1869535"/>
            <a:chExt cx="201978" cy="97039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6FD3412-69F7-42F2-9DB8-743C33875D93}"/>
                </a:ext>
              </a:extLst>
            </p:cNvPr>
            <p:cNvCxnSpPr>
              <a:cxnSpLocks/>
            </p:cNvCxnSpPr>
            <p:nvPr/>
          </p:nvCxnSpPr>
          <p:spPr>
            <a:xfrm>
              <a:off x="1309216" y="1869535"/>
              <a:ext cx="0" cy="667285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1B43911-C89A-4FC9-B64C-030CD8477C4C}"/>
                    </a:ext>
                  </a:extLst>
                </p:cNvPr>
                <p:cNvSpPr txBox="1"/>
                <p:nvPr/>
              </p:nvSpPr>
              <p:spPr>
                <a:xfrm>
                  <a:off x="1224825" y="2593713"/>
                  <a:ext cx="20197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𝑵</m:t>
                        </m:r>
                      </m:oMath>
                    </m:oMathPara>
                  </a14:m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231C2211-4F21-4E4D-9482-112BC237D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825" y="2593713"/>
                  <a:ext cx="201978" cy="246221"/>
                </a:xfrm>
                <a:prstGeom prst="rect">
                  <a:avLst/>
                </a:prstGeom>
                <a:blipFill>
                  <a:blip r:embed="rId9"/>
                  <a:stretch>
                    <a:fillRect l="-20588" r="-2058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D2FBD97-AAA4-4FAD-9D9A-3352E12754AF}"/>
                  </a:ext>
                </a:extLst>
              </p:cNvPr>
              <p:cNvSpPr txBox="1"/>
              <p:nvPr/>
            </p:nvSpPr>
            <p:spPr>
              <a:xfrm>
                <a:off x="5625506" y="3672287"/>
                <a:ext cx="586941" cy="67781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  <a:sym typeface="Arial"/>
                        </a:rPr>
                        <m:t>…</m:t>
                      </m:r>
                    </m:oMath>
                  </m:oMathPara>
                </a14:m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D2FBD97-AAA4-4FAD-9D9A-3352E1275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506" y="3672287"/>
                <a:ext cx="586941" cy="6778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595AC4EF-2C01-4E60-B31C-BBC33360E116}"/>
              </a:ext>
            </a:extLst>
          </p:cNvPr>
          <p:cNvSpPr txBox="1"/>
          <p:nvPr/>
        </p:nvSpPr>
        <p:spPr>
          <a:xfrm>
            <a:off x="-122895" y="1143000"/>
            <a:ext cx="8945785" cy="808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 use every other cyclic-shift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72C720-DA09-4ADD-A0DC-1162F745176B}"/>
              </a:ext>
            </a:extLst>
          </p:cNvPr>
          <p:cNvSpPr txBox="1"/>
          <p:nvPr/>
        </p:nvSpPr>
        <p:spPr>
          <a:xfrm>
            <a:off x="190500" y="5257171"/>
            <a:ext cx="8763000" cy="783785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Reduces concurrent transmissions from 512 to 256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CBE7819-08AB-40AA-B8D7-5C56FF8652D8}"/>
              </a:ext>
            </a:extLst>
          </p:cNvPr>
          <p:cNvCxnSpPr>
            <a:cxnSpLocks/>
          </p:cNvCxnSpPr>
          <p:nvPr/>
        </p:nvCxnSpPr>
        <p:spPr>
          <a:xfrm>
            <a:off x="1937793" y="2688542"/>
            <a:ext cx="0" cy="1120303"/>
          </a:xfrm>
          <a:prstGeom prst="straightConnector1">
            <a:avLst/>
          </a:prstGeom>
          <a:ln w="31750">
            <a:solidFill>
              <a:srgbClr val="00B0F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318F32C-F8AC-4F09-85BF-0D3637256075}"/>
              </a:ext>
            </a:extLst>
          </p:cNvPr>
          <p:cNvCxnSpPr>
            <a:cxnSpLocks/>
          </p:cNvCxnSpPr>
          <p:nvPr/>
        </p:nvCxnSpPr>
        <p:spPr>
          <a:xfrm>
            <a:off x="2868393" y="2688542"/>
            <a:ext cx="0" cy="1128604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6F011D6-8B23-4D0D-8EE5-45CE537A63E1}"/>
              </a:ext>
            </a:extLst>
          </p:cNvPr>
          <p:cNvCxnSpPr>
            <a:cxnSpLocks/>
          </p:cNvCxnSpPr>
          <p:nvPr/>
        </p:nvCxnSpPr>
        <p:spPr>
          <a:xfrm>
            <a:off x="3796078" y="2688542"/>
            <a:ext cx="0" cy="1128604"/>
          </a:xfrm>
          <a:prstGeom prst="straightConnector1">
            <a:avLst/>
          </a:prstGeom>
          <a:ln w="31750">
            <a:solidFill>
              <a:srgbClr val="7030A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14013D8-710F-4138-8842-0E2C74000480}"/>
              </a:ext>
            </a:extLst>
          </p:cNvPr>
          <p:cNvCxnSpPr>
            <a:cxnSpLocks/>
          </p:cNvCxnSpPr>
          <p:nvPr/>
        </p:nvCxnSpPr>
        <p:spPr>
          <a:xfrm>
            <a:off x="4685171" y="2688542"/>
            <a:ext cx="0" cy="1128604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52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4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3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C3C-657C-4C28-985A-9AEE2BE4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Shape 101">
            <a:extLst>
              <a:ext uri="{FF2B5EF4-FFF2-40B4-BE49-F238E27FC236}">
                <a16:creationId xmlns:a16="http://schemas.microsoft.com/office/drawing/2014/main" id="{015F5328-5E6C-4E53-9C4F-D43B8F869C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8660" y="1178805"/>
            <a:ext cx="9034669" cy="5679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Distributed Chirp Spread Spectrum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Timing Synchronization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Near-Far Problem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Deployment of 256 devices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DC0B-F147-48EF-BCB9-3F8239B90495}"/>
              </a:ext>
            </a:extLst>
          </p:cNvPr>
          <p:cNvSpPr/>
          <p:nvPr/>
        </p:nvSpPr>
        <p:spPr>
          <a:xfrm>
            <a:off x="4012" y="3254252"/>
            <a:ext cx="9139988" cy="943105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2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Practical Issues: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Near-Far Problem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5ABE97-3D60-4CAE-991E-E8DBA5AA2FFD}"/>
              </a:ext>
            </a:extLst>
          </p:cNvPr>
          <p:cNvGrpSpPr/>
          <p:nvPr/>
        </p:nvGrpSpPr>
        <p:grpSpPr>
          <a:xfrm>
            <a:off x="2547432" y="1692286"/>
            <a:ext cx="1158543" cy="987688"/>
            <a:chOff x="53403" y="5355308"/>
            <a:chExt cx="1158543" cy="987688"/>
          </a:xfrm>
        </p:grpSpPr>
        <p:pic>
          <p:nvPicPr>
            <p:cNvPr id="4" name="Content Placeholder 3">
              <a:extLst>
                <a:ext uri="{FF2B5EF4-FFF2-40B4-BE49-F238E27FC236}">
                  <a16:creationId xmlns:a16="http://schemas.microsoft.com/office/drawing/2014/main" id="{3B3DB292-2E40-4D19-827E-E4106F82D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349" y="5355308"/>
              <a:ext cx="823853" cy="696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8A5810-0FD2-4228-ACD8-E3F381228DBD}"/>
                </a:ext>
              </a:extLst>
            </p:cNvPr>
            <p:cNvSpPr txBox="1"/>
            <p:nvPr/>
          </p:nvSpPr>
          <p:spPr>
            <a:xfrm>
              <a:off x="53403" y="5973664"/>
              <a:ext cx="1158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Bob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AABF71-3E69-478F-9482-F371FBE50AF4}"/>
              </a:ext>
            </a:extLst>
          </p:cNvPr>
          <p:cNvGrpSpPr/>
          <p:nvPr/>
        </p:nvGrpSpPr>
        <p:grpSpPr>
          <a:xfrm>
            <a:off x="7316954" y="1736191"/>
            <a:ext cx="1158543" cy="994907"/>
            <a:chOff x="285098" y="2502103"/>
            <a:chExt cx="1158543" cy="9949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49173E-6CEB-4FBF-8A13-4BDC44FAF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385" y="2502103"/>
              <a:ext cx="797967" cy="6797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7943EE-4157-4788-9F08-EB48E2F7036B}"/>
                </a:ext>
              </a:extLst>
            </p:cNvPr>
            <p:cNvSpPr txBox="1"/>
            <p:nvPr/>
          </p:nvSpPr>
          <p:spPr>
            <a:xfrm>
              <a:off x="285098" y="3127678"/>
              <a:ext cx="1158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Alice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3F176B-61EB-47BA-B20A-B703ED45A734}"/>
              </a:ext>
            </a:extLst>
          </p:cNvPr>
          <p:cNvGrpSpPr/>
          <p:nvPr/>
        </p:nvGrpSpPr>
        <p:grpSpPr>
          <a:xfrm>
            <a:off x="408207" y="1487529"/>
            <a:ext cx="1510350" cy="1596942"/>
            <a:chOff x="6887988" y="1499959"/>
            <a:chExt cx="1510350" cy="15969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071FFF-DFB7-486F-9798-B7B118FFA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8289" y="1499959"/>
              <a:ext cx="1229748" cy="119683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F150B2-C86B-4DAD-9A77-FC0B0D8FA5E1}"/>
                </a:ext>
              </a:extLst>
            </p:cNvPr>
            <p:cNvSpPr txBox="1"/>
            <p:nvPr/>
          </p:nvSpPr>
          <p:spPr>
            <a:xfrm>
              <a:off x="6887988" y="2696791"/>
              <a:ext cx="15103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Access Point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9BCD4410-4BDC-4972-8ADE-E6DC24CB1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94403" y="5483337"/>
            <a:ext cx="3629025" cy="1051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C7B5F3D-0F7F-41DE-B3C0-C35773ED9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401" y="4213666"/>
            <a:ext cx="3629021" cy="1413983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03DB26-9100-4BD9-A648-02CB2FD0DC27}"/>
              </a:ext>
            </a:extLst>
          </p:cNvPr>
          <p:cNvCxnSpPr>
            <a:cxnSpLocks/>
          </p:cNvCxnSpPr>
          <p:nvPr/>
        </p:nvCxnSpPr>
        <p:spPr>
          <a:xfrm flipH="1">
            <a:off x="4981861" y="4920657"/>
            <a:ext cx="590264" cy="513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CBEACDB-F620-4A94-A99D-FF9242314368}"/>
              </a:ext>
            </a:extLst>
          </p:cNvPr>
          <p:cNvSpPr txBox="1"/>
          <p:nvPr/>
        </p:nvSpPr>
        <p:spPr>
          <a:xfrm>
            <a:off x="5103144" y="4537577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FFT Peak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0E732C-99EB-475A-9C63-EF13D5619C2B}"/>
              </a:ext>
            </a:extLst>
          </p:cNvPr>
          <p:cNvGrpSpPr/>
          <p:nvPr/>
        </p:nvGrpSpPr>
        <p:grpSpPr>
          <a:xfrm>
            <a:off x="2313688" y="3847616"/>
            <a:ext cx="4278164" cy="2160030"/>
            <a:chOff x="1760686" y="4010025"/>
            <a:chExt cx="4278164" cy="21600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0982544-7445-4890-BCA3-612646E1303D}"/>
                </a:ext>
              </a:extLst>
            </p:cNvPr>
            <p:cNvGrpSpPr/>
            <p:nvPr/>
          </p:nvGrpSpPr>
          <p:grpSpPr>
            <a:xfrm>
              <a:off x="2222351" y="4010025"/>
              <a:ext cx="3816499" cy="1755517"/>
              <a:chOff x="1396702" y="3838575"/>
              <a:chExt cx="3816499" cy="1755517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E125CD1-EF59-4815-B8A1-C54AA9E7B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5752" y="3838575"/>
                <a:ext cx="0" cy="17555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23401D1-4B36-4733-9A5F-5B1B9D9569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6702" y="5579803"/>
                <a:ext cx="3816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4654BF-2C4E-4BFD-A8D4-E0617F6975A2}"/>
                </a:ext>
              </a:extLst>
            </p:cNvPr>
            <p:cNvSpPr txBox="1"/>
            <p:nvPr/>
          </p:nvSpPr>
          <p:spPr>
            <a:xfrm>
              <a:off x="3379641" y="5708390"/>
              <a:ext cx="1390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FFT Bin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5A4D80-6612-4926-814D-A212A4CEB733}"/>
                </a:ext>
              </a:extLst>
            </p:cNvPr>
            <p:cNvSpPr txBox="1"/>
            <p:nvPr/>
          </p:nvSpPr>
          <p:spPr>
            <a:xfrm rot="16200000">
              <a:off x="1233555" y="4656950"/>
              <a:ext cx="1515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42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782CDB-0AEE-4E4C-92E7-C4A7B2E09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52607" y="4109713"/>
            <a:ext cx="3629025" cy="12605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AA5BA32-0FE4-4730-AA33-B25B06404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70143" y="4078604"/>
            <a:ext cx="3611490" cy="1566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27A8BB-3114-492F-AEA4-D38526DE6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435" y="2866142"/>
            <a:ext cx="3651242" cy="1407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B7B6C4-B2A3-42DC-B8BF-B3B362F95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2592" y="3128270"/>
            <a:ext cx="3634913" cy="1129599"/>
          </a:xfrm>
          <a:prstGeom prst="rect">
            <a:avLst/>
          </a:prstGeom>
        </p:spPr>
      </p:pic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Solution: 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Power-Aware Cyclic Shift Assignment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06FCA8-4909-48AF-B6CD-108C1D956D14}"/>
              </a:ext>
            </a:extLst>
          </p:cNvPr>
          <p:cNvSpPr txBox="1"/>
          <p:nvPr/>
        </p:nvSpPr>
        <p:spPr>
          <a:xfrm>
            <a:off x="177319" y="5634156"/>
            <a:ext cx="8763000" cy="1100576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Similar power devices are clustered together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86AD3D-DDB9-469B-8DB0-527DB24D3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8485" y="3066027"/>
            <a:ext cx="3619039" cy="120225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150AD9D-3498-440A-A837-1D91B17CF6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968632" y="4082916"/>
            <a:ext cx="3619500" cy="1566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4B353A-E996-4CA8-82A0-2A86FB5C24EE}"/>
              </a:ext>
            </a:extLst>
          </p:cNvPr>
          <p:cNvGrpSpPr/>
          <p:nvPr/>
        </p:nvGrpSpPr>
        <p:grpSpPr>
          <a:xfrm>
            <a:off x="3175657" y="2328554"/>
            <a:ext cx="2013038" cy="1850059"/>
            <a:chOff x="3175657" y="2328554"/>
            <a:chExt cx="2013038" cy="185005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25C437-88F2-45E1-B886-E0838D266A92}"/>
                </a:ext>
              </a:extLst>
            </p:cNvPr>
            <p:cNvSpPr/>
            <p:nvPr/>
          </p:nvSpPr>
          <p:spPr>
            <a:xfrm>
              <a:off x="3649436" y="2835373"/>
              <a:ext cx="1028694" cy="134324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55034-01E4-4BE6-B7F0-2FEEB13186BB}"/>
                </a:ext>
              </a:extLst>
            </p:cNvPr>
            <p:cNvSpPr txBox="1"/>
            <p:nvPr/>
          </p:nvSpPr>
          <p:spPr>
            <a:xfrm>
              <a:off x="3175657" y="2328554"/>
              <a:ext cx="2013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Near Devices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12C7E44-C01A-48C8-B66C-F7807CE0763C}"/>
              </a:ext>
            </a:extLst>
          </p:cNvPr>
          <p:cNvGrpSpPr/>
          <p:nvPr/>
        </p:nvGrpSpPr>
        <p:grpSpPr>
          <a:xfrm>
            <a:off x="4973799" y="3278856"/>
            <a:ext cx="1776259" cy="918644"/>
            <a:chOff x="4973799" y="3278856"/>
            <a:chExt cx="1776259" cy="91864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3D7DD31-F68B-4588-8AFC-1B3474C86E11}"/>
                </a:ext>
              </a:extLst>
            </p:cNvPr>
            <p:cNvSpPr/>
            <p:nvPr/>
          </p:nvSpPr>
          <p:spPr>
            <a:xfrm>
              <a:off x="5284489" y="3735834"/>
              <a:ext cx="1028694" cy="461666"/>
            </a:xfrm>
            <a:prstGeom prst="rect">
              <a:avLst/>
            </a:prstGeom>
            <a:noFill/>
            <a:ln w="25400">
              <a:solidFill>
                <a:schemeClr val="accent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1A7851-F52C-43C6-89E7-376F4BCBA9B5}"/>
                </a:ext>
              </a:extLst>
            </p:cNvPr>
            <p:cNvSpPr txBox="1"/>
            <p:nvPr/>
          </p:nvSpPr>
          <p:spPr>
            <a:xfrm>
              <a:off x="4973799" y="3278856"/>
              <a:ext cx="1776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Far Devices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BD2A76-4188-4E36-8941-711D37923F1B}"/>
              </a:ext>
            </a:extLst>
          </p:cNvPr>
          <p:cNvGrpSpPr/>
          <p:nvPr/>
        </p:nvGrpSpPr>
        <p:grpSpPr>
          <a:xfrm>
            <a:off x="2471894" y="2487393"/>
            <a:ext cx="4278164" cy="2160030"/>
            <a:chOff x="1760686" y="4010025"/>
            <a:chExt cx="4278164" cy="216003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B57F510-B7E0-4165-8D74-22884399853A}"/>
                </a:ext>
              </a:extLst>
            </p:cNvPr>
            <p:cNvGrpSpPr/>
            <p:nvPr/>
          </p:nvGrpSpPr>
          <p:grpSpPr>
            <a:xfrm>
              <a:off x="2222351" y="4010025"/>
              <a:ext cx="3816499" cy="1755517"/>
              <a:chOff x="1396702" y="3838575"/>
              <a:chExt cx="3816499" cy="1755517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02BB604-5428-4F1E-96D5-F8ABE973E2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6702" y="5579803"/>
                <a:ext cx="3816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292AD6A-8898-48E4-9CE1-477E8F1F2F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5752" y="3838575"/>
                <a:ext cx="0" cy="17555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469BA8-8902-4BD5-9A53-874EAA22CAE4}"/>
                </a:ext>
              </a:extLst>
            </p:cNvPr>
            <p:cNvSpPr txBox="1"/>
            <p:nvPr/>
          </p:nvSpPr>
          <p:spPr>
            <a:xfrm>
              <a:off x="3379641" y="5708390"/>
              <a:ext cx="1390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FFT Bin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D7867D-22FA-4FA2-B55E-B3BA51F3CCCA}"/>
                </a:ext>
              </a:extLst>
            </p:cNvPr>
            <p:cNvSpPr txBox="1"/>
            <p:nvPr/>
          </p:nvSpPr>
          <p:spPr>
            <a:xfrm rot="16200000">
              <a:off x="1233555" y="4656950"/>
              <a:ext cx="1515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67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1">
            <a:extLst>
              <a:ext uri="{FF2B5EF4-FFF2-40B4-BE49-F238E27FC236}">
                <a16:creationId xmlns:a16="http://schemas.microsoft.com/office/drawing/2014/main" id="{015F5328-5E6C-4E53-9C4F-D43B8F869C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2433864"/>
            <a:ext cx="9144000" cy="131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SzPts val="2900"/>
              <a:buNone/>
            </a:pPr>
            <a:r>
              <a:rPr lang="en-US" sz="3600" dirty="0"/>
              <a:t>How to deal with changes in wireless channel?</a:t>
            </a:r>
          </a:p>
        </p:txBody>
      </p:sp>
    </p:spTree>
    <p:extLst>
      <p:ext uri="{BB962C8B-B14F-4D97-AF65-F5344CB8AC3E}">
        <p14:creationId xmlns:p14="http://schemas.microsoft.com/office/powerpoint/2010/main" val="358431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C3C-657C-4C28-985A-9AEE2BE4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Backscatter Communication</a:t>
            </a:r>
            <a:endParaRPr lang="en-US" sz="4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0E8F81-53D3-426B-A6A5-45981D6C7C21}"/>
              </a:ext>
            </a:extLst>
          </p:cNvPr>
          <p:cNvCxnSpPr>
            <a:cxnSpLocks/>
          </p:cNvCxnSpPr>
          <p:nvPr/>
        </p:nvCxnSpPr>
        <p:spPr>
          <a:xfrm>
            <a:off x="339588" y="4888322"/>
            <a:ext cx="8078698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DA0153-544A-4944-A6FF-F03B6A3B7E7D}"/>
              </a:ext>
            </a:extLst>
          </p:cNvPr>
          <p:cNvGrpSpPr/>
          <p:nvPr/>
        </p:nvGrpSpPr>
        <p:grpSpPr>
          <a:xfrm>
            <a:off x="238540" y="1668944"/>
            <a:ext cx="2534478" cy="4527467"/>
            <a:chOff x="238540" y="1668944"/>
            <a:chExt cx="2534478" cy="45274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EF9BDF-B813-4115-ACFE-667FDADEDFB1}"/>
                </a:ext>
              </a:extLst>
            </p:cNvPr>
            <p:cNvGrpSpPr/>
            <p:nvPr/>
          </p:nvGrpSpPr>
          <p:grpSpPr>
            <a:xfrm>
              <a:off x="238540" y="1668944"/>
              <a:ext cx="2534478" cy="2779113"/>
              <a:chOff x="238540" y="2049944"/>
              <a:chExt cx="2534478" cy="277911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5AC8E0A-C978-433F-A71E-30DD5EF4EE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602"/>
              <a:stretch/>
            </p:blipFill>
            <p:spPr>
              <a:xfrm>
                <a:off x="238540" y="2049944"/>
                <a:ext cx="2534478" cy="157706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8B3E7A-0297-4FF2-8A81-E1A6F22E8A85}"/>
                  </a:ext>
                </a:extLst>
              </p:cNvPr>
              <p:cNvSpPr txBox="1"/>
              <p:nvPr/>
            </p:nvSpPr>
            <p:spPr>
              <a:xfrm>
                <a:off x="397566" y="3909656"/>
                <a:ext cx="2216425" cy="919401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Ambient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Backscatter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3E7592-59CE-4E5E-95CD-824330DDC28F}"/>
                </a:ext>
              </a:extLst>
            </p:cNvPr>
            <p:cNvGrpSpPr/>
            <p:nvPr/>
          </p:nvGrpSpPr>
          <p:grpSpPr>
            <a:xfrm>
              <a:off x="339588" y="4778467"/>
              <a:ext cx="2216424" cy="1417944"/>
              <a:chOff x="339588" y="4778467"/>
              <a:chExt cx="2216424" cy="1417944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9ED8898-C4BF-48BD-B01B-1CBCBD2F915F}"/>
                  </a:ext>
                </a:extLst>
              </p:cNvPr>
              <p:cNvCxnSpPr/>
              <p:nvPr/>
            </p:nvCxnSpPr>
            <p:spPr>
              <a:xfrm>
                <a:off x="1447800" y="4778467"/>
                <a:ext cx="0" cy="215900"/>
              </a:xfrm>
              <a:prstGeom prst="line">
                <a:avLst/>
              </a:prstGeom>
              <a:ln w="635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524751-353E-46D7-A7A6-7E2094DBDEC3}"/>
                  </a:ext>
                </a:extLst>
              </p:cNvPr>
              <p:cNvSpPr txBox="1"/>
              <p:nvPr/>
            </p:nvSpPr>
            <p:spPr>
              <a:xfrm>
                <a:off x="339588" y="5003906"/>
                <a:ext cx="2216424" cy="11925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SIGCOMM 2013</a:t>
                </a:r>
              </a:p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Best Paper</a:t>
                </a:r>
              </a:p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Award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65D03B-8BB6-485E-8BA4-ACB3D6DAD8AF}"/>
              </a:ext>
            </a:extLst>
          </p:cNvPr>
          <p:cNvGrpSpPr/>
          <p:nvPr/>
        </p:nvGrpSpPr>
        <p:grpSpPr>
          <a:xfrm>
            <a:off x="3353073" y="1553662"/>
            <a:ext cx="2216425" cy="4615355"/>
            <a:chOff x="3353073" y="1553662"/>
            <a:chExt cx="2216425" cy="46153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3B6339-EE03-4FB7-9A84-1693F6159C92}"/>
                </a:ext>
              </a:extLst>
            </p:cNvPr>
            <p:cNvGrpSpPr/>
            <p:nvPr/>
          </p:nvGrpSpPr>
          <p:grpSpPr>
            <a:xfrm>
              <a:off x="3353073" y="1553662"/>
              <a:ext cx="2216425" cy="2894395"/>
              <a:chOff x="3435211" y="1934662"/>
              <a:chExt cx="2216425" cy="2894395"/>
            </a:xfrm>
          </p:grpSpPr>
          <p:pic>
            <p:nvPicPr>
              <p:cNvPr id="1028" name="Picture 4" descr="http://passivewifi.cs.washington.edu/files/passive_wifi.png">
                <a:extLst>
                  <a:ext uri="{FF2B5EF4-FFF2-40B4-BE49-F238E27FC236}">
                    <a16:creationId xmlns:a16="http://schemas.microsoft.com/office/drawing/2014/main" id="{2F9B260B-A1DD-4974-9DEA-6202813C75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4" r="18126"/>
              <a:stretch/>
            </p:blipFill>
            <p:spPr bwMode="auto">
              <a:xfrm>
                <a:off x="3628209" y="1934662"/>
                <a:ext cx="1830430" cy="1885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82D9D6-4AD5-4C53-94EF-E39B56F02359}"/>
                  </a:ext>
                </a:extLst>
              </p:cNvPr>
              <p:cNvSpPr txBox="1"/>
              <p:nvPr/>
            </p:nvSpPr>
            <p:spPr>
              <a:xfrm>
                <a:off x="3435211" y="3909656"/>
                <a:ext cx="2216425" cy="919401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Passive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Wi-Fi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87F0C1-7A50-4491-9E14-9FE84CB1EA0B}"/>
                </a:ext>
              </a:extLst>
            </p:cNvPr>
            <p:cNvGrpSpPr/>
            <p:nvPr/>
          </p:nvGrpSpPr>
          <p:grpSpPr>
            <a:xfrm>
              <a:off x="3472772" y="4795448"/>
              <a:ext cx="2007955" cy="1373569"/>
              <a:chOff x="3472772" y="4795448"/>
              <a:chExt cx="2007955" cy="1373569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C367691-6449-4920-8F07-833648ED86E0}"/>
                  </a:ext>
                </a:extLst>
              </p:cNvPr>
              <p:cNvCxnSpPr/>
              <p:nvPr/>
            </p:nvCxnSpPr>
            <p:spPr>
              <a:xfrm>
                <a:off x="4476750" y="4795448"/>
                <a:ext cx="0" cy="215900"/>
              </a:xfrm>
              <a:prstGeom prst="line">
                <a:avLst/>
              </a:prstGeom>
              <a:ln w="635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0F4377-EEF1-4117-BEFA-B59A075428AE}"/>
                  </a:ext>
                </a:extLst>
              </p:cNvPr>
              <p:cNvSpPr txBox="1"/>
              <p:nvPr/>
            </p:nvSpPr>
            <p:spPr>
              <a:xfrm>
                <a:off x="3472772" y="4993496"/>
                <a:ext cx="2007955" cy="117552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NSDI 2016</a:t>
                </a:r>
              </a:p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Best Paper Award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B5A5A9-DA29-46F4-A0C3-98FD7C38BB41}"/>
              </a:ext>
            </a:extLst>
          </p:cNvPr>
          <p:cNvGrpSpPr/>
          <p:nvPr/>
        </p:nvGrpSpPr>
        <p:grpSpPr>
          <a:xfrm>
            <a:off x="5910948" y="1834194"/>
            <a:ext cx="2237584" cy="4078703"/>
            <a:chOff x="5910948" y="1834194"/>
            <a:chExt cx="2237584" cy="40787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ACB25A-234C-44BD-A61F-F041B0989930}"/>
                </a:ext>
              </a:extLst>
            </p:cNvPr>
            <p:cNvGrpSpPr/>
            <p:nvPr/>
          </p:nvGrpSpPr>
          <p:grpSpPr>
            <a:xfrm>
              <a:off x="5910948" y="1834194"/>
              <a:ext cx="2216425" cy="2613863"/>
              <a:chOff x="5977623" y="2215194"/>
              <a:chExt cx="2216425" cy="26138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B29292E-DBD0-4393-A623-EA52EFA8F3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31" t="25398" r="14674" b="20960"/>
              <a:stretch/>
            </p:blipFill>
            <p:spPr>
              <a:xfrm>
                <a:off x="6019242" y="2215194"/>
                <a:ext cx="2133185" cy="124656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686476-BE7E-4010-AA11-EDE13667B980}"/>
                  </a:ext>
                </a:extLst>
              </p:cNvPr>
              <p:cNvSpPr txBox="1"/>
              <p:nvPr/>
            </p:nvSpPr>
            <p:spPr>
              <a:xfrm>
                <a:off x="5977623" y="3909656"/>
                <a:ext cx="2216425" cy="919401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LoRa</a:t>
                </a:r>
                <a:endParaRPr lang="en-US" sz="24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Backscatter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54D2A21-8F8F-48D7-840A-EF120FAD62E1}"/>
                </a:ext>
              </a:extLst>
            </p:cNvPr>
            <p:cNvGrpSpPr/>
            <p:nvPr/>
          </p:nvGrpSpPr>
          <p:grpSpPr>
            <a:xfrm>
              <a:off x="5932113" y="4777596"/>
              <a:ext cx="2216419" cy="1135301"/>
              <a:chOff x="5932113" y="4777596"/>
              <a:chExt cx="2216419" cy="113530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4A776A5-A1C4-479A-BF66-9465E75576C2}"/>
                  </a:ext>
                </a:extLst>
              </p:cNvPr>
              <p:cNvCxnSpPr/>
              <p:nvPr/>
            </p:nvCxnSpPr>
            <p:spPr>
              <a:xfrm>
                <a:off x="7040323" y="4777596"/>
                <a:ext cx="0" cy="215900"/>
              </a:xfrm>
              <a:prstGeom prst="line">
                <a:avLst/>
              </a:prstGeom>
              <a:ln w="6350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1F2D49-F046-4D72-90D9-8B5D27985922}"/>
                  </a:ext>
                </a:extLst>
              </p:cNvPr>
              <p:cNvSpPr txBox="1"/>
              <p:nvPr/>
            </p:nvSpPr>
            <p:spPr>
              <a:xfrm>
                <a:off x="5932113" y="5003040"/>
                <a:ext cx="2216419" cy="90985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UbiComp</a:t>
                </a:r>
                <a:r>
                  <a:rPr lang="en-US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2017</a:t>
                </a:r>
              </a:p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Distinguished Paper Award</a:t>
                </a:r>
              </a:p>
              <a:p>
                <a:pPr algn="ctr"/>
                <a:endPara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DE7F82D-38A3-462F-974F-CE884030F2B3}"/>
              </a:ext>
            </a:extLst>
          </p:cNvPr>
          <p:cNvSpPr/>
          <p:nvPr/>
        </p:nvSpPr>
        <p:spPr>
          <a:xfrm>
            <a:off x="252447" y="4448057"/>
            <a:ext cx="8180377" cy="219954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 operation with a button cell battery</a:t>
            </a:r>
          </a:p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Low-cost (10 – 20 cents)</a:t>
            </a:r>
          </a:p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Long-range coverage (up to km)</a:t>
            </a:r>
          </a:p>
        </p:txBody>
      </p:sp>
    </p:spTree>
    <p:extLst>
      <p:ext uri="{BB962C8B-B14F-4D97-AF65-F5344CB8AC3E}">
        <p14:creationId xmlns:p14="http://schemas.microsoft.com/office/powerpoint/2010/main" val="101347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Solution: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Power Adaptation Algorithm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3F768FF-8E7C-4776-85D5-7911A05FABD9}"/>
              </a:ext>
            </a:extLst>
          </p:cNvPr>
          <p:cNvSpPr txBox="1"/>
          <p:nvPr/>
        </p:nvSpPr>
        <p:spPr>
          <a:xfrm>
            <a:off x="159247" y="2807684"/>
            <a:ext cx="4244999" cy="731688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Typical Backscatter Devices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6D66BF-BE4F-43B5-91B7-D1E5D54A2D94}"/>
              </a:ext>
            </a:extLst>
          </p:cNvPr>
          <p:cNvSpPr txBox="1"/>
          <p:nvPr/>
        </p:nvSpPr>
        <p:spPr>
          <a:xfrm>
            <a:off x="5015638" y="2803329"/>
            <a:ext cx="3676279" cy="731688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NetScatter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995573-007D-4E9A-8F90-932C77CDE4F7}"/>
              </a:ext>
            </a:extLst>
          </p:cNvPr>
          <p:cNvGrpSpPr/>
          <p:nvPr/>
        </p:nvGrpSpPr>
        <p:grpSpPr>
          <a:xfrm>
            <a:off x="1607207" y="3941258"/>
            <a:ext cx="1349077" cy="2199851"/>
            <a:chOff x="6399455" y="1444841"/>
            <a:chExt cx="1418188" cy="22728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0F917D-8C52-4AE0-AD2A-B2856F3C7FC1}"/>
                </a:ext>
              </a:extLst>
            </p:cNvPr>
            <p:cNvGrpSpPr/>
            <p:nvPr/>
          </p:nvGrpSpPr>
          <p:grpSpPr>
            <a:xfrm>
              <a:off x="6938355" y="2992107"/>
              <a:ext cx="243414" cy="382738"/>
              <a:chOff x="6476267" y="3711568"/>
              <a:chExt cx="243414" cy="382738"/>
            </a:xfrm>
          </p:grpSpPr>
          <p:sp>
            <p:nvSpPr>
              <p:cNvPr id="66" name="Line 727">
                <a:extLst>
                  <a:ext uri="{FF2B5EF4-FFF2-40B4-BE49-F238E27FC236}">
                    <a16:creationId xmlns:a16="http://schemas.microsoft.com/office/drawing/2014/main" id="{C3D342CF-2C87-4C64-BB14-AC0EC824FB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6267" y="3995354"/>
                <a:ext cx="24341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Line 728">
                <a:extLst>
                  <a:ext uri="{FF2B5EF4-FFF2-40B4-BE49-F238E27FC236}">
                    <a16:creationId xmlns:a16="http://schemas.microsoft.com/office/drawing/2014/main" id="{67D5A48C-D579-4B06-8A36-F7ACAF959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4260" y="4044335"/>
                <a:ext cx="187429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Line 729">
                <a:extLst>
                  <a:ext uri="{FF2B5EF4-FFF2-40B4-BE49-F238E27FC236}">
                    <a16:creationId xmlns:a16="http://schemas.microsoft.com/office/drawing/2014/main" id="{CB7286CD-2B81-433C-B9C4-7E3B0FCE3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7454" y="4094306"/>
                <a:ext cx="9638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69" name="Straight Connector 47">
                <a:extLst>
                  <a:ext uri="{FF2B5EF4-FFF2-40B4-BE49-F238E27FC236}">
                    <a16:creationId xmlns:a16="http://schemas.microsoft.com/office/drawing/2014/main" id="{986F1E69-CC6B-4D46-809E-B05EECCCAB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6454012" y="3853233"/>
                <a:ext cx="283885" cy="556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1" name="Straight Connector 47">
              <a:extLst>
                <a:ext uri="{FF2B5EF4-FFF2-40B4-BE49-F238E27FC236}">
                  <a16:creationId xmlns:a16="http://schemas.microsoft.com/office/drawing/2014/main" id="{3226E166-37EB-4EDB-B157-5E493E8175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90971" y="2717636"/>
              <a:ext cx="173119" cy="292269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6A5E51F9-C97B-42E0-8870-1C83E243101A}"/>
                </a:ext>
              </a:extLst>
            </p:cNvPr>
            <p:cNvSpPr/>
            <p:nvPr/>
          </p:nvSpPr>
          <p:spPr>
            <a:xfrm rot="17001335">
              <a:off x="6808111" y="2708191"/>
              <a:ext cx="966779" cy="1052284"/>
            </a:xfrm>
            <a:prstGeom prst="arc">
              <a:avLst>
                <a:gd name="adj1" fmla="val 17195910"/>
                <a:gd name="adj2" fmla="val 20990135"/>
              </a:avLst>
            </a:prstGeom>
            <a:ln w="381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8787078-2FBC-42A4-B0CF-1626924927C1}"/>
                </a:ext>
              </a:extLst>
            </p:cNvPr>
            <p:cNvGrpSpPr/>
            <p:nvPr/>
          </p:nvGrpSpPr>
          <p:grpSpPr>
            <a:xfrm>
              <a:off x="6399455" y="1444841"/>
              <a:ext cx="1326214" cy="1240446"/>
              <a:chOff x="6399455" y="1444841"/>
              <a:chExt cx="1326214" cy="1240446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2C12F29-9342-4651-9FFB-B939B8798CFA}"/>
                  </a:ext>
                </a:extLst>
              </p:cNvPr>
              <p:cNvGrpSpPr/>
              <p:nvPr/>
            </p:nvGrpSpPr>
            <p:grpSpPr>
              <a:xfrm>
                <a:off x="6839375" y="1889679"/>
                <a:ext cx="452125" cy="795608"/>
                <a:chOff x="6839375" y="1889679"/>
                <a:chExt cx="452125" cy="795608"/>
              </a:xfrm>
            </p:grpSpPr>
            <p:cxnSp>
              <p:nvCxnSpPr>
                <p:cNvPr id="64" name="Straight Connector 47">
                  <a:extLst>
                    <a:ext uri="{FF2B5EF4-FFF2-40B4-BE49-F238E27FC236}">
                      <a16:creationId xmlns:a16="http://schemas.microsoft.com/office/drawing/2014/main" id="{E915FCE4-617F-459B-9AA3-DD8F99AB24E2}"/>
                    </a:ext>
                  </a:extLst>
                </p:cNvPr>
                <p:cNvCxnSpPr>
                  <a:cxnSpLocks noChangeShapeType="1"/>
                  <a:stCxn id="65" idx="3"/>
                </p:cNvCxnSpPr>
                <p:nvPr/>
              </p:nvCxnSpPr>
              <p:spPr bwMode="auto">
                <a:xfrm flipH="1">
                  <a:off x="7060063" y="1889679"/>
                  <a:ext cx="804" cy="795608"/>
                </a:xfrm>
                <a:prstGeom prst="line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5" name="Isosceles Triangle 48">
                  <a:extLst>
                    <a:ext uri="{FF2B5EF4-FFF2-40B4-BE49-F238E27FC236}">
                      <a16:creationId xmlns:a16="http://schemas.microsoft.com/office/drawing/2014/main" id="{EEC9A7CE-6CFC-4B9C-9352-8E3A99534C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839375" y="1889679"/>
                  <a:ext cx="452125" cy="375806"/>
                </a:xfrm>
                <a:prstGeom prst="triangle">
                  <a:avLst>
                    <a:gd name="adj" fmla="val 48989"/>
                  </a:avLst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2F0DC3EB-4B27-4913-80F0-4E436914BC4A}"/>
                  </a:ext>
                </a:extLst>
              </p:cNvPr>
              <p:cNvGrpSpPr/>
              <p:nvPr/>
            </p:nvGrpSpPr>
            <p:grpSpPr>
              <a:xfrm>
                <a:off x="6399455" y="1444841"/>
                <a:ext cx="439920" cy="390081"/>
                <a:chOff x="1639218" y="1894212"/>
                <a:chExt cx="585533" cy="519198"/>
              </a:xfrm>
            </p:grpSpPr>
            <p:sp>
              <p:nvSpPr>
                <p:cNvPr id="80" name="Freeform 44">
                  <a:extLst>
                    <a:ext uri="{FF2B5EF4-FFF2-40B4-BE49-F238E27FC236}">
                      <a16:creationId xmlns:a16="http://schemas.microsoft.com/office/drawing/2014/main" id="{089B59EE-9C8A-492F-ADF2-54D279A6405D}"/>
                    </a:ext>
                  </a:extLst>
                </p:cNvPr>
                <p:cNvSpPr/>
                <p:nvPr/>
              </p:nvSpPr>
              <p:spPr bwMode="auto">
                <a:xfrm>
                  <a:off x="1639218" y="1894212"/>
                  <a:ext cx="551543" cy="437866"/>
                </a:xfrm>
                <a:custGeom>
                  <a:avLst/>
                  <a:gdLst>
                    <a:gd name="connsiteX0" fmla="*/ 0 w 551543"/>
                    <a:gd name="connsiteY0" fmla="*/ 0 h 437866"/>
                    <a:gd name="connsiteX1" fmla="*/ 319314 w 551543"/>
                    <a:gd name="connsiteY1" fmla="*/ 58057 h 437866"/>
                    <a:gd name="connsiteX2" fmla="*/ 145143 w 551543"/>
                    <a:gd name="connsiteY2" fmla="*/ 319314 h 437866"/>
                    <a:gd name="connsiteX3" fmla="*/ 449943 w 551543"/>
                    <a:gd name="connsiteY3" fmla="*/ 333828 h 437866"/>
                    <a:gd name="connsiteX4" fmla="*/ 551543 w 551543"/>
                    <a:gd name="connsiteY4" fmla="*/ 435428 h 4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1543" h="437866">
                      <a:moveTo>
                        <a:pt x="0" y="0"/>
                      </a:moveTo>
                      <a:cubicBezTo>
                        <a:pt x="147562" y="2419"/>
                        <a:pt x="295124" y="4838"/>
                        <a:pt x="319314" y="58057"/>
                      </a:cubicBezTo>
                      <a:cubicBezTo>
                        <a:pt x="343504" y="111276"/>
                        <a:pt x="123371" y="273352"/>
                        <a:pt x="145143" y="319314"/>
                      </a:cubicBezTo>
                      <a:cubicBezTo>
                        <a:pt x="166915" y="365276"/>
                        <a:pt x="382210" y="314476"/>
                        <a:pt x="449943" y="333828"/>
                      </a:cubicBezTo>
                      <a:cubicBezTo>
                        <a:pt x="517676" y="353180"/>
                        <a:pt x="517676" y="454780"/>
                        <a:pt x="551543" y="435428"/>
                      </a:cubicBezTo>
                    </a:path>
                  </a:pathLst>
                </a:custGeom>
                <a:noFill/>
                <a:ln w="317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2" charset="0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451DE9DE-ECB2-4706-B3B9-CCE075317C39}"/>
                    </a:ext>
                  </a:extLst>
                </p:cNvPr>
                <p:cNvCxnSpPr/>
                <p:nvPr/>
              </p:nvCxnSpPr>
              <p:spPr bwMode="auto">
                <a:xfrm>
                  <a:off x="2157036" y="2295261"/>
                  <a:ext cx="67715" cy="118149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A880CC19-768E-41DC-B396-4548D3A0C243}"/>
                  </a:ext>
                </a:extLst>
              </p:cNvPr>
              <p:cNvGrpSpPr/>
              <p:nvPr/>
            </p:nvGrpSpPr>
            <p:grpSpPr>
              <a:xfrm rot="11004339" flipH="1">
                <a:off x="7325742" y="1459891"/>
                <a:ext cx="399927" cy="390081"/>
                <a:chOff x="2122153" y="1304381"/>
                <a:chExt cx="585533" cy="519198"/>
              </a:xfrm>
            </p:grpSpPr>
            <p:sp>
              <p:nvSpPr>
                <p:cNvPr id="83" name="Freeform 47">
                  <a:extLst>
                    <a:ext uri="{FF2B5EF4-FFF2-40B4-BE49-F238E27FC236}">
                      <a16:creationId xmlns:a16="http://schemas.microsoft.com/office/drawing/2014/main" id="{3BCD19B1-AAE5-4F8F-8BEA-E874ECEB8055}"/>
                    </a:ext>
                  </a:extLst>
                </p:cNvPr>
                <p:cNvSpPr/>
                <p:nvPr/>
              </p:nvSpPr>
              <p:spPr bwMode="auto">
                <a:xfrm>
                  <a:off x="2122153" y="1304381"/>
                  <a:ext cx="551543" cy="437866"/>
                </a:xfrm>
                <a:custGeom>
                  <a:avLst/>
                  <a:gdLst>
                    <a:gd name="connsiteX0" fmla="*/ 0 w 551543"/>
                    <a:gd name="connsiteY0" fmla="*/ 0 h 437866"/>
                    <a:gd name="connsiteX1" fmla="*/ 319314 w 551543"/>
                    <a:gd name="connsiteY1" fmla="*/ 58057 h 437866"/>
                    <a:gd name="connsiteX2" fmla="*/ 145143 w 551543"/>
                    <a:gd name="connsiteY2" fmla="*/ 319314 h 437866"/>
                    <a:gd name="connsiteX3" fmla="*/ 449943 w 551543"/>
                    <a:gd name="connsiteY3" fmla="*/ 333828 h 437866"/>
                    <a:gd name="connsiteX4" fmla="*/ 551543 w 551543"/>
                    <a:gd name="connsiteY4" fmla="*/ 435428 h 4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1543" h="437866">
                      <a:moveTo>
                        <a:pt x="0" y="0"/>
                      </a:moveTo>
                      <a:cubicBezTo>
                        <a:pt x="147562" y="2419"/>
                        <a:pt x="295124" y="4838"/>
                        <a:pt x="319314" y="58057"/>
                      </a:cubicBezTo>
                      <a:cubicBezTo>
                        <a:pt x="343504" y="111276"/>
                        <a:pt x="123371" y="273352"/>
                        <a:pt x="145143" y="319314"/>
                      </a:cubicBezTo>
                      <a:cubicBezTo>
                        <a:pt x="166915" y="365276"/>
                        <a:pt x="382210" y="314476"/>
                        <a:pt x="449943" y="333828"/>
                      </a:cubicBezTo>
                      <a:cubicBezTo>
                        <a:pt x="517676" y="353180"/>
                        <a:pt x="517676" y="454780"/>
                        <a:pt x="551543" y="435428"/>
                      </a:cubicBezTo>
                    </a:path>
                  </a:pathLst>
                </a:custGeom>
                <a:noFill/>
                <a:ln w="31750" cap="flat" cmpd="sng" algn="ctr">
                  <a:solidFill>
                    <a:srgbClr val="00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2" charset="0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66455DA8-D8AB-48AC-9140-10573DB9C83F}"/>
                    </a:ext>
                  </a:extLst>
                </p:cNvPr>
                <p:cNvCxnSpPr/>
                <p:nvPr/>
              </p:nvCxnSpPr>
              <p:spPr bwMode="auto">
                <a:xfrm>
                  <a:off x="2639971" y="1705430"/>
                  <a:ext cx="67715" cy="118149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00000"/>
                  </a:solidFill>
                  <a:prstDash val="sysDot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</p:grpSp>
      <p:sp>
        <p:nvSpPr>
          <p:cNvPr id="73" name="Shape 203">
            <a:extLst>
              <a:ext uri="{FF2B5EF4-FFF2-40B4-BE49-F238E27FC236}">
                <a16:creationId xmlns:a16="http://schemas.microsoft.com/office/drawing/2014/main" id="{39396BF4-0E71-4078-8301-CB0D17438187}"/>
              </a:ext>
            </a:extLst>
          </p:cNvPr>
          <p:cNvSpPr txBox="1">
            <a:spLocks/>
          </p:cNvSpPr>
          <p:nvPr/>
        </p:nvSpPr>
        <p:spPr>
          <a:xfrm>
            <a:off x="-394447" y="1354631"/>
            <a:ext cx="9559893" cy="128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Each device uses AP’s query to self-adjusts its power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43318B-F603-452C-82D2-6A110E2CD2B8}"/>
              </a:ext>
            </a:extLst>
          </p:cNvPr>
          <p:cNvGrpSpPr/>
          <p:nvPr/>
        </p:nvGrpSpPr>
        <p:grpSpPr>
          <a:xfrm>
            <a:off x="4977435" y="3699875"/>
            <a:ext cx="3332230" cy="2338906"/>
            <a:chOff x="3073774" y="3668478"/>
            <a:chExt cx="3553839" cy="259023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2B0FBAF-EB90-4463-B3F7-7C6A2E86EA3E}"/>
                </a:ext>
              </a:extLst>
            </p:cNvPr>
            <p:cNvGrpSpPr/>
            <p:nvPr/>
          </p:nvGrpSpPr>
          <p:grpSpPr>
            <a:xfrm>
              <a:off x="3073774" y="3668478"/>
              <a:ext cx="1326214" cy="1230921"/>
              <a:chOff x="5094174" y="3667248"/>
              <a:chExt cx="1326214" cy="1230921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0384728-8EAC-43DE-938E-3DE123DD222B}"/>
                  </a:ext>
                </a:extLst>
              </p:cNvPr>
              <p:cNvGrpSpPr/>
              <p:nvPr/>
            </p:nvGrpSpPr>
            <p:grpSpPr>
              <a:xfrm>
                <a:off x="5534094" y="4102561"/>
                <a:ext cx="452125" cy="795608"/>
                <a:chOff x="6839375" y="1889679"/>
                <a:chExt cx="452125" cy="795608"/>
              </a:xfrm>
            </p:grpSpPr>
            <p:cxnSp>
              <p:nvCxnSpPr>
                <p:cNvPr id="138" name="Straight Connector 47">
                  <a:extLst>
                    <a:ext uri="{FF2B5EF4-FFF2-40B4-BE49-F238E27FC236}">
                      <a16:creationId xmlns:a16="http://schemas.microsoft.com/office/drawing/2014/main" id="{B48967DE-8376-461F-90B3-A8EE6A628191}"/>
                    </a:ext>
                  </a:extLst>
                </p:cNvPr>
                <p:cNvCxnSpPr>
                  <a:cxnSpLocks noChangeShapeType="1"/>
                  <a:stCxn id="139" idx="3"/>
                </p:cNvCxnSpPr>
                <p:nvPr/>
              </p:nvCxnSpPr>
              <p:spPr bwMode="auto">
                <a:xfrm flipH="1">
                  <a:off x="7060063" y="1889679"/>
                  <a:ext cx="804" cy="795608"/>
                </a:xfrm>
                <a:prstGeom prst="line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39" name="Isosceles Triangle 48">
                  <a:extLst>
                    <a:ext uri="{FF2B5EF4-FFF2-40B4-BE49-F238E27FC236}">
                      <a16:creationId xmlns:a16="http://schemas.microsoft.com/office/drawing/2014/main" id="{119E3F8A-4814-4B26-B995-731DFA8500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839375" y="1889679"/>
                  <a:ext cx="452125" cy="375806"/>
                </a:xfrm>
                <a:prstGeom prst="triangle">
                  <a:avLst>
                    <a:gd name="adj" fmla="val 48989"/>
                  </a:avLst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DF39C1C-9FC4-4DD7-901E-627E08DF26AA}"/>
                  </a:ext>
                </a:extLst>
              </p:cNvPr>
              <p:cNvGrpSpPr/>
              <p:nvPr/>
            </p:nvGrpSpPr>
            <p:grpSpPr>
              <a:xfrm>
                <a:off x="5094174" y="3667248"/>
                <a:ext cx="439920" cy="390081"/>
                <a:chOff x="1639218" y="1894212"/>
                <a:chExt cx="585533" cy="519198"/>
              </a:xfrm>
            </p:grpSpPr>
            <p:sp>
              <p:nvSpPr>
                <p:cNvPr id="134" name="Freeform 44">
                  <a:extLst>
                    <a:ext uri="{FF2B5EF4-FFF2-40B4-BE49-F238E27FC236}">
                      <a16:creationId xmlns:a16="http://schemas.microsoft.com/office/drawing/2014/main" id="{C794B853-C76F-46AB-A328-401AC2951F2F}"/>
                    </a:ext>
                  </a:extLst>
                </p:cNvPr>
                <p:cNvSpPr/>
                <p:nvPr/>
              </p:nvSpPr>
              <p:spPr bwMode="auto">
                <a:xfrm>
                  <a:off x="1639218" y="1894212"/>
                  <a:ext cx="551543" cy="437866"/>
                </a:xfrm>
                <a:custGeom>
                  <a:avLst/>
                  <a:gdLst>
                    <a:gd name="connsiteX0" fmla="*/ 0 w 551543"/>
                    <a:gd name="connsiteY0" fmla="*/ 0 h 437866"/>
                    <a:gd name="connsiteX1" fmla="*/ 319314 w 551543"/>
                    <a:gd name="connsiteY1" fmla="*/ 58057 h 437866"/>
                    <a:gd name="connsiteX2" fmla="*/ 145143 w 551543"/>
                    <a:gd name="connsiteY2" fmla="*/ 319314 h 437866"/>
                    <a:gd name="connsiteX3" fmla="*/ 449943 w 551543"/>
                    <a:gd name="connsiteY3" fmla="*/ 333828 h 437866"/>
                    <a:gd name="connsiteX4" fmla="*/ 551543 w 551543"/>
                    <a:gd name="connsiteY4" fmla="*/ 435428 h 4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1543" h="437866">
                      <a:moveTo>
                        <a:pt x="0" y="0"/>
                      </a:moveTo>
                      <a:cubicBezTo>
                        <a:pt x="147562" y="2419"/>
                        <a:pt x="295124" y="4838"/>
                        <a:pt x="319314" y="58057"/>
                      </a:cubicBezTo>
                      <a:cubicBezTo>
                        <a:pt x="343504" y="111276"/>
                        <a:pt x="123371" y="273352"/>
                        <a:pt x="145143" y="319314"/>
                      </a:cubicBezTo>
                      <a:cubicBezTo>
                        <a:pt x="166915" y="365276"/>
                        <a:pt x="382210" y="314476"/>
                        <a:pt x="449943" y="333828"/>
                      </a:cubicBezTo>
                      <a:cubicBezTo>
                        <a:pt x="517676" y="353180"/>
                        <a:pt x="517676" y="454780"/>
                        <a:pt x="551543" y="435428"/>
                      </a:cubicBezTo>
                    </a:path>
                  </a:pathLst>
                </a:custGeom>
                <a:noFill/>
                <a:ln w="317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2" charset="0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E824E706-39C1-4670-ABA5-1DA119D82AD3}"/>
                    </a:ext>
                  </a:extLst>
                </p:cNvPr>
                <p:cNvCxnSpPr/>
                <p:nvPr/>
              </p:nvCxnSpPr>
              <p:spPr bwMode="auto">
                <a:xfrm>
                  <a:off x="2157036" y="2295261"/>
                  <a:ext cx="67715" cy="118149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F8F5252E-2AE8-498C-BBC5-1A1D423E31B5}"/>
                  </a:ext>
                </a:extLst>
              </p:cNvPr>
              <p:cNvGrpSpPr/>
              <p:nvPr/>
            </p:nvGrpSpPr>
            <p:grpSpPr>
              <a:xfrm rot="11004339" flipH="1">
                <a:off x="6020461" y="3682298"/>
                <a:ext cx="399927" cy="390081"/>
                <a:chOff x="2122153" y="1304381"/>
                <a:chExt cx="585533" cy="519198"/>
              </a:xfrm>
            </p:grpSpPr>
            <p:sp>
              <p:nvSpPr>
                <p:cNvPr id="108" name="Freeform 47">
                  <a:extLst>
                    <a:ext uri="{FF2B5EF4-FFF2-40B4-BE49-F238E27FC236}">
                      <a16:creationId xmlns:a16="http://schemas.microsoft.com/office/drawing/2014/main" id="{954FBA65-02E0-4CAF-8404-D796C186D973}"/>
                    </a:ext>
                  </a:extLst>
                </p:cNvPr>
                <p:cNvSpPr/>
                <p:nvPr/>
              </p:nvSpPr>
              <p:spPr bwMode="auto">
                <a:xfrm>
                  <a:off x="2122153" y="1304381"/>
                  <a:ext cx="551543" cy="437866"/>
                </a:xfrm>
                <a:custGeom>
                  <a:avLst/>
                  <a:gdLst>
                    <a:gd name="connsiteX0" fmla="*/ 0 w 551543"/>
                    <a:gd name="connsiteY0" fmla="*/ 0 h 437866"/>
                    <a:gd name="connsiteX1" fmla="*/ 319314 w 551543"/>
                    <a:gd name="connsiteY1" fmla="*/ 58057 h 437866"/>
                    <a:gd name="connsiteX2" fmla="*/ 145143 w 551543"/>
                    <a:gd name="connsiteY2" fmla="*/ 319314 h 437866"/>
                    <a:gd name="connsiteX3" fmla="*/ 449943 w 551543"/>
                    <a:gd name="connsiteY3" fmla="*/ 333828 h 437866"/>
                    <a:gd name="connsiteX4" fmla="*/ 551543 w 551543"/>
                    <a:gd name="connsiteY4" fmla="*/ 435428 h 4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1543" h="437866">
                      <a:moveTo>
                        <a:pt x="0" y="0"/>
                      </a:moveTo>
                      <a:cubicBezTo>
                        <a:pt x="147562" y="2419"/>
                        <a:pt x="295124" y="4838"/>
                        <a:pt x="319314" y="58057"/>
                      </a:cubicBezTo>
                      <a:cubicBezTo>
                        <a:pt x="343504" y="111276"/>
                        <a:pt x="123371" y="273352"/>
                        <a:pt x="145143" y="319314"/>
                      </a:cubicBezTo>
                      <a:cubicBezTo>
                        <a:pt x="166915" y="365276"/>
                        <a:pt x="382210" y="314476"/>
                        <a:pt x="449943" y="333828"/>
                      </a:cubicBezTo>
                      <a:cubicBezTo>
                        <a:pt x="517676" y="353180"/>
                        <a:pt x="517676" y="454780"/>
                        <a:pt x="551543" y="435428"/>
                      </a:cubicBezTo>
                    </a:path>
                  </a:pathLst>
                </a:custGeom>
                <a:noFill/>
                <a:ln w="31750" cap="flat" cmpd="sng" algn="ctr">
                  <a:solidFill>
                    <a:srgbClr val="00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2" charset="0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857DC0E2-3E5A-429C-AE97-14C94DDF2B77}"/>
                    </a:ext>
                  </a:extLst>
                </p:cNvPr>
                <p:cNvCxnSpPr/>
                <p:nvPr/>
              </p:nvCxnSpPr>
              <p:spPr bwMode="auto">
                <a:xfrm>
                  <a:off x="2639971" y="1705430"/>
                  <a:ext cx="67715" cy="118149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00000"/>
                  </a:solidFill>
                  <a:prstDash val="sysDot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102" name="Straight Connector 47">
                <a:extLst>
                  <a:ext uri="{FF2B5EF4-FFF2-40B4-BE49-F238E27FC236}">
                    <a16:creationId xmlns:a16="http://schemas.microsoft.com/office/drawing/2014/main" id="{C12A1B55-9A40-4488-9736-74D977B67F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35732" y="4887089"/>
                <a:ext cx="375765" cy="0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6173EDF-42BA-4A95-A452-440636D51DD4}"/>
                </a:ext>
              </a:extLst>
            </p:cNvPr>
            <p:cNvGrpSpPr/>
            <p:nvPr/>
          </p:nvGrpSpPr>
          <p:grpSpPr>
            <a:xfrm>
              <a:off x="3789082" y="4525409"/>
              <a:ext cx="2838531" cy="1733307"/>
              <a:chOff x="5809482" y="4524179"/>
              <a:chExt cx="2838531" cy="1733307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A9E887B2-979B-4640-A408-E27EF00A20E1}"/>
                  </a:ext>
                </a:extLst>
              </p:cNvPr>
              <p:cNvSpPr/>
              <p:nvPr/>
            </p:nvSpPr>
            <p:spPr>
              <a:xfrm>
                <a:off x="6118797" y="4524179"/>
                <a:ext cx="2529216" cy="6851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Switch Network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40C3862E-C2D6-42A0-B4CF-1A3C5A570608}"/>
                  </a:ext>
                </a:extLst>
              </p:cNvPr>
              <p:cNvGrpSpPr/>
              <p:nvPr/>
            </p:nvGrpSpPr>
            <p:grpSpPr>
              <a:xfrm>
                <a:off x="5809482" y="5015848"/>
                <a:ext cx="571082" cy="1241638"/>
                <a:chOff x="5809482" y="5015848"/>
                <a:chExt cx="571082" cy="1241638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1EFECE-BEBC-4728-B98B-F9C6756022FC}"/>
                    </a:ext>
                  </a:extLst>
                </p:cNvPr>
                <p:cNvGrpSpPr/>
                <p:nvPr/>
              </p:nvGrpSpPr>
              <p:grpSpPr>
                <a:xfrm>
                  <a:off x="6137150" y="5015848"/>
                  <a:ext cx="243414" cy="1241638"/>
                  <a:chOff x="6309913" y="5022365"/>
                  <a:chExt cx="243414" cy="1241638"/>
                </a:xfrm>
              </p:grpSpPr>
              <p:grpSp>
                <p:nvGrpSpPr>
                  <p:cNvPr id="186" name="Group 185">
                    <a:extLst>
                      <a:ext uri="{FF2B5EF4-FFF2-40B4-BE49-F238E27FC236}">
                        <a16:creationId xmlns:a16="http://schemas.microsoft.com/office/drawing/2014/main" id="{99ED6352-E2A7-4489-B9A8-372F131F9CC0}"/>
                      </a:ext>
                    </a:extLst>
                  </p:cNvPr>
                  <p:cNvGrpSpPr/>
                  <p:nvPr/>
                </p:nvGrpSpPr>
                <p:grpSpPr>
                  <a:xfrm>
                    <a:off x="6309913" y="5435457"/>
                    <a:ext cx="243414" cy="828546"/>
                    <a:chOff x="6309913" y="5435457"/>
                    <a:chExt cx="243414" cy="828546"/>
                  </a:xfrm>
                </p:grpSpPr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5C5B08EB-8BA5-4918-BC1D-9D7747C6FE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1608" y="5435457"/>
                      <a:ext cx="200025" cy="556471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32AFE2A2-DF68-4A2F-9761-5B4DBCF6C0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09913" y="5996987"/>
                      <a:ext cx="243414" cy="267016"/>
                      <a:chOff x="6476267" y="3827290"/>
                      <a:chExt cx="243414" cy="267016"/>
                    </a:xfrm>
                  </p:grpSpPr>
                  <p:sp>
                    <p:nvSpPr>
                      <p:cNvPr id="191" name="Line 727">
                        <a:extLst>
                          <a:ext uri="{FF2B5EF4-FFF2-40B4-BE49-F238E27FC236}">
                            <a16:creationId xmlns:a16="http://schemas.microsoft.com/office/drawing/2014/main" id="{4F97A195-0E2B-4B2D-858D-83B1F29DD33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76267" y="3995354"/>
                        <a:ext cx="24341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92" name="Line 728">
                        <a:extLst>
                          <a:ext uri="{FF2B5EF4-FFF2-40B4-BE49-F238E27FC236}">
                            <a16:creationId xmlns:a16="http://schemas.microsoft.com/office/drawing/2014/main" id="{7FC372FA-2B10-4C67-AC65-FCD30572F86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504260" y="4044335"/>
                        <a:ext cx="187429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93" name="Line 729">
                        <a:extLst>
                          <a:ext uri="{FF2B5EF4-FFF2-40B4-BE49-F238E27FC236}">
                            <a16:creationId xmlns:a16="http://schemas.microsoft.com/office/drawing/2014/main" id="{44ED94F2-3340-45AE-812F-87D9CC6C074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547454" y="4094306"/>
                        <a:ext cx="96388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cxnSp>
                    <p:nvCxnSpPr>
                      <p:cNvPr id="194" name="Straight Connector 47">
                        <a:extLst>
                          <a:ext uri="{FF2B5EF4-FFF2-40B4-BE49-F238E27FC236}">
                            <a16:creationId xmlns:a16="http://schemas.microsoft.com/office/drawing/2014/main" id="{989BECD4-A755-4585-9C0D-7B12D5551F16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6507820" y="3915216"/>
                        <a:ext cx="176269" cy="417"/>
                      </a:xfrm>
                      <a:prstGeom prst="line">
                        <a:avLst/>
                      </a:prstGeom>
                      <a:noFill/>
                      <a:ln w="3810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cxnSp>
                <p:nvCxnSpPr>
                  <p:cNvPr id="187" name="Straight Connector 47">
                    <a:extLst>
                      <a:ext uri="{FF2B5EF4-FFF2-40B4-BE49-F238E27FC236}">
                        <a16:creationId xmlns:a16="http://schemas.microsoft.com/office/drawing/2014/main" id="{28A6DAAA-0EF1-4857-8FE6-954A5A5A812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429294" y="5096704"/>
                    <a:ext cx="1" cy="357638"/>
                  </a:xfrm>
                  <a:prstGeom prst="line">
                    <a:avLst/>
                  </a:prstGeom>
                  <a:noFill/>
                  <a:ln w="3810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6D0D7DEF-64C5-42E1-9728-81D8C9D77694}"/>
                      </a:ext>
                    </a:extLst>
                  </p:cNvPr>
                  <p:cNvSpPr/>
                  <p:nvPr/>
                </p:nvSpPr>
                <p:spPr>
                  <a:xfrm>
                    <a:off x="6376204" y="5022365"/>
                    <a:ext cx="106046" cy="10604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5" name="TextBox 184">
                      <a:extLst>
                        <a:ext uri="{FF2B5EF4-FFF2-40B4-BE49-F238E27FC236}">
                          <a16:creationId xmlns:a16="http://schemas.microsoft.com/office/drawing/2014/main" id="{8542562B-AB68-4C79-95C1-821E7EF510A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09482" y="5548294"/>
                      <a:ext cx="30931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18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𝐙</m:t>
                                </m:r>
                              </m:e>
                              <m:sub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𝟎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02AE1153-ECF1-4B7B-9EC8-A06FD7F672F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9482" y="5548294"/>
                      <a:ext cx="309315" cy="27699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17647" r="-5882" b="-173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1B88542E-B402-4BC1-9A53-EE4C66905E74}"/>
                  </a:ext>
                </a:extLst>
              </p:cNvPr>
              <p:cNvGrpSpPr/>
              <p:nvPr/>
            </p:nvGrpSpPr>
            <p:grpSpPr>
              <a:xfrm>
                <a:off x="6378589" y="5015848"/>
                <a:ext cx="522038" cy="1241638"/>
                <a:chOff x="6378589" y="5015848"/>
                <a:chExt cx="522038" cy="1241638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9EACF8A4-3348-4AE2-99B9-0084B021DB12}"/>
                    </a:ext>
                  </a:extLst>
                </p:cNvPr>
                <p:cNvGrpSpPr/>
                <p:nvPr/>
              </p:nvGrpSpPr>
              <p:grpSpPr>
                <a:xfrm>
                  <a:off x="6657213" y="5015848"/>
                  <a:ext cx="243414" cy="1241638"/>
                  <a:chOff x="6309913" y="5022365"/>
                  <a:chExt cx="243414" cy="1241638"/>
                </a:xfrm>
              </p:grpSpPr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DB7B1B26-C191-4C0D-8881-82831234A599}"/>
                      </a:ext>
                    </a:extLst>
                  </p:cNvPr>
                  <p:cNvGrpSpPr/>
                  <p:nvPr/>
                </p:nvGrpSpPr>
                <p:grpSpPr>
                  <a:xfrm>
                    <a:off x="6309913" y="5435457"/>
                    <a:ext cx="243414" cy="828546"/>
                    <a:chOff x="6309913" y="5435457"/>
                    <a:chExt cx="243414" cy="828546"/>
                  </a:xfrm>
                </p:grpSpPr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BE2F6B9B-7C1A-4D04-8AC9-6205DC4B38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1608" y="5435457"/>
                      <a:ext cx="200025" cy="556471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7495FE60-956C-4612-9A36-C79A92BDDA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09913" y="5996987"/>
                      <a:ext cx="243414" cy="267016"/>
                      <a:chOff x="6476267" y="3827290"/>
                      <a:chExt cx="243414" cy="267016"/>
                    </a:xfrm>
                  </p:grpSpPr>
                  <p:sp>
                    <p:nvSpPr>
                      <p:cNvPr id="180" name="Line 727">
                        <a:extLst>
                          <a:ext uri="{FF2B5EF4-FFF2-40B4-BE49-F238E27FC236}">
                            <a16:creationId xmlns:a16="http://schemas.microsoft.com/office/drawing/2014/main" id="{8643443D-65E6-4617-9CBD-EDEE148BDE0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76267" y="3995354"/>
                        <a:ext cx="24341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81" name="Line 728">
                        <a:extLst>
                          <a:ext uri="{FF2B5EF4-FFF2-40B4-BE49-F238E27FC236}">
                            <a16:creationId xmlns:a16="http://schemas.microsoft.com/office/drawing/2014/main" id="{99E7D950-0D24-444C-AC13-6033D72871F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504260" y="4044335"/>
                        <a:ext cx="187429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82" name="Line 729">
                        <a:extLst>
                          <a:ext uri="{FF2B5EF4-FFF2-40B4-BE49-F238E27FC236}">
                            <a16:creationId xmlns:a16="http://schemas.microsoft.com/office/drawing/2014/main" id="{CDA91E54-295F-4EEE-B8B5-7C890623A89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547454" y="4094306"/>
                        <a:ext cx="96388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cxnSp>
                    <p:nvCxnSpPr>
                      <p:cNvPr id="183" name="Straight Connector 47">
                        <a:extLst>
                          <a:ext uri="{FF2B5EF4-FFF2-40B4-BE49-F238E27FC236}">
                            <a16:creationId xmlns:a16="http://schemas.microsoft.com/office/drawing/2014/main" id="{7E7ED514-7135-4F84-965B-2C125FC20DAD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6507820" y="3915216"/>
                        <a:ext cx="176269" cy="417"/>
                      </a:xfrm>
                      <a:prstGeom prst="line">
                        <a:avLst/>
                      </a:prstGeom>
                      <a:noFill/>
                      <a:ln w="3810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cxnSp>
                <p:nvCxnSpPr>
                  <p:cNvPr id="176" name="Straight Connector 47">
                    <a:extLst>
                      <a:ext uri="{FF2B5EF4-FFF2-40B4-BE49-F238E27FC236}">
                        <a16:creationId xmlns:a16="http://schemas.microsoft.com/office/drawing/2014/main" id="{D28544BA-78B9-4870-BEBC-99894F24B02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429294" y="5096704"/>
                    <a:ext cx="1" cy="357638"/>
                  </a:xfrm>
                  <a:prstGeom prst="line">
                    <a:avLst/>
                  </a:prstGeom>
                  <a:noFill/>
                  <a:ln w="3810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2004B811-8CCB-4278-8C66-86817F552179}"/>
                      </a:ext>
                    </a:extLst>
                  </p:cNvPr>
                  <p:cNvSpPr/>
                  <p:nvPr/>
                </p:nvSpPr>
                <p:spPr>
                  <a:xfrm>
                    <a:off x="6376204" y="5022365"/>
                    <a:ext cx="106046" cy="10604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AE96C73D-CDCF-4562-9DB7-397A7ED548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78589" y="5562589"/>
                      <a:ext cx="30931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18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𝐙</m:t>
                                </m:r>
                              </m:e>
                              <m:sub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𝟏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7ADF7CE0-3AED-4A74-A3EC-323ED7081D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78589" y="5562589"/>
                      <a:ext cx="309315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5686" r="-5882" b="-173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688712D1-C780-4E9E-A2F2-0902CDC8FE3D}"/>
                  </a:ext>
                </a:extLst>
              </p:cNvPr>
              <p:cNvGrpSpPr/>
              <p:nvPr/>
            </p:nvGrpSpPr>
            <p:grpSpPr>
              <a:xfrm>
                <a:off x="6900365" y="5015848"/>
                <a:ext cx="520326" cy="1241638"/>
                <a:chOff x="6900365" y="5015848"/>
                <a:chExt cx="520326" cy="1241638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9ED36A8A-C3A7-4298-A47F-461E150E2166}"/>
                    </a:ext>
                  </a:extLst>
                </p:cNvPr>
                <p:cNvGrpSpPr/>
                <p:nvPr/>
              </p:nvGrpSpPr>
              <p:grpSpPr>
                <a:xfrm>
                  <a:off x="7177277" y="5015848"/>
                  <a:ext cx="243414" cy="1241638"/>
                  <a:chOff x="6309913" y="5022365"/>
                  <a:chExt cx="243414" cy="1241638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F9C0A4F5-0B01-4BC9-9D92-0712FBE7ED2A}"/>
                      </a:ext>
                    </a:extLst>
                  </p:cNvPr>
                  <p:cNvGrpSpPr/>
                  <p:nvPr/>
                </p:nvGrpSpPr>
                <p:grpSpPr>
                  <a:xfrm>
                    <a:off x="6309913" y="5435457"/>
                    <a:ext cx="243414" cy="828546"/>
                    <a:chOff x="6309913" y="5435457"/>
                    <a:chExt cx="243414" cy="828546"/>
                  </a:xfrm>
                </p:grpSpPr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E6F89A69-BC63-4106-928E-9FCFB14BAA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1608" y="5435457"/>
                      <a:ext cx="200025" cy="556471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grpSp>
                  <p:nvGrpSpPr>
                    <p:cNvPr id="168" name="Group 167">
                      <a:extLst>
                        <a:ext uri="{FF2B5EF4-FFF2-40B4-BE49-F238E27FC236}">
                          <a16:creationId xmlns:a16="http://schemas.microsoft.com/office/drawing/2014/main" id="{55E7A83B-D965-42D2-B845-523E85C567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09913" y="5996987"/>
                      <a:ext cx="243414" cy="267016"/>
                      <a:chOff x="6476267" y="3827290"/>
                      <a:chExt cx="243414" cy="267016"/>
                    </a:xfrm>
                  </p:grpSpPr>
                  <p:sp>
                    <p:nvSpPr>
                      <p:cNvPr id="169" name="Line 727">
                        <a:extLst>
                          <a:ext uri="{FF2B5EF4-FFF2-40B4-BE49-F238E27FC236}">
                            <a16:creationId xmlns:a16="http://schemas.microsoft.com/office/drawing/2014/main" id="{A37E9BEF-2939-4744-9AFD-379ED772430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76267" y="3995354"/>
                        <a:ext cx="24341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70" name="Line 728">
                        <a:extLst>
                          <a:ext uri="{FF2B5EF4-FFF2-40B4-BE49-F238E27FC236}">
                            <a16:creationId xmlns:a16="http://schemas.microsoft.com/office/drawing/2014/main" id="{97C16CD9-ACAB-4A5D-9535-A4EA1ADAC0C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504260" y="4044335"/>
                        <a:ext cx="187429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71" name="Line 729">
                        <a:extLst>
                          <a:ext uri="{FF2B5EF4-FFF2-40B4-BE49-F238E27FC236}">
                            <a16:creationId xmlns:a16="http://schemas.microsoft.com/office/drawing/2014/main" id="{1BE4DF19-B40E-4F8C-A6B7-BED4F0012AA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547454" y="4094306"/>
                        <a:ext cx="96388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cxnSp>
                    <p:nvCxnSpPr>
                      <p:cNvPr id="172" name="Straight Connector 47">
                        <a:extLst>
                          <a:ext uri="{FF2B5EF4-FFF2-40B4-BE49-F238E27FC236}">
                            <a16:creationId xmlns:a16="http://schemas.microsoft.com/office/drawing/2014/main" id="{96200C76-07B4-47E7-B1C9-D2C5F3E0E679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6507820" y="3915216"/>
                        <a:ext cx="176269" cy="417"/>
                      </a:xfrm>
                      <a:prstGeom prst="line">
                        <a:avLst/>
                      </a:prstGeom>
                      <a:noFill/>
                      <a:ln w="3810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cxnSp>
                <p:nvCxnSpPr>
                  <p:cNvPr id="165" name="Straight Connector 47">
                    <a:extLst>
                      <a:ext uri="{FF2B5EF4-FFF2-40B4-BE49-F238E27FC236}">
                        <a16:creationId xmlns:a16="http://schemas.microsoft.com/office/drawing/2014/main" id="{2ACE537E-D8AB-4927-920A-9C5E77FC04EF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429294" y="5096704"/>
                    <a:ext cx="1" cy="357638"/>
                  </a:xfrm>
                  <a:prstGeom prst="line">
                    <a:avLst/>
                  </a:prstGeom>
                  <a:noFill/>
                  <a:ln w="3810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E7873AFD-4778-43FF-8F17-55570D2C355E}"/>
                      </a:ext>
                    </a:extLst>
                  </p:cNvPr>
                  <p:cNvSpPr/>
                  <p:nvPr/>
                </p:nvSpPr>
                <p:spPr>
                  <a:xfrm>
                    <a:off x="6376204" y="5022365"/>
                    <a:ext cx="106046" cy="10604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3" name="TextBox 162">
                      <a:extLst>
                        <a:ext uri="{FF2B5EF4-FFF2-40B4-BE49-F238E27FC236}">
                          <a16:creationId xmlns:a16="http://schemas.microsoft.com/office/drawing/2014/main" id="{55F00EFD-0BEB-4CB3-ADB0-FF45C43EAA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00365" y="5562589"/>
                      <a:ext cx="30931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18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𝐙</m:t>
                                </m:r>
                              </m:e>
                              <m:sub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𝟐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6554BAE3-A49A-4995-98C1-7868E773D51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00365" y="5562589"/>
                      <a:ext cx="309315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7647" r="-5882" b="-173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8D0A9F84-7381-45F0-87A5-DCF0A94ED2AE}"/>
                  </a:ext>
                </a:extLst>
              </p:cNvPr>
              <p:cNvGrpSpPr/>
              <p:nvPr/>
            </p:nvGrpSpPr>
            <p:grpSpPr>
              <a:xfrm>
                <a:off x="7953586" y="5015848"/>
                <a:ext cx="596010" cy="1241638"/>
                <a:chOff x="7953586" y="5015848"/>
                <a:chExt cx="596010" cy="1241638"/>
              </a:xfrm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01150A4B-D698-4956-8A8B-CCCCB04EA39A}"/>
                    </a:ext>
                  </a:extLst>
                </p:cNvPr>
                <p:cNvGrpSpPr/>
                <p:nvPr/>
              </p:nvGrpSpPr>
              <p:grpSpPr>
                <a:xfrm>
                  <a:off x="8306182" y="5015848"/>
                  <a:ext cx="243414" cy="1241638"/>
                  <a:chOff x="6309913" y="5022365"/>
                  <a:chExt cx="243414" cy="1241638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1E828AF3-99B3-4D9C-8FDE-847D64233AC4}"/>
                      </a:ext>
                    </a:extLst>
                  </p:cNvPr>
                  <p:cNvGrpSpPr/>
                  <p:nvPr/>
                </p:nvGrpSpPr>
                <p:grpSpPr>
                  <a:xfrm>
                    <a:off x="6309913" y="5435457"/>
                    <a:ext cx="243414" cy="828546"/>
                    <a:chOff x="6309913" y="5435457"/>
                    <a:chExt cx="243414" cy="828546"/>
                  </a:xfrm>
                </p:grpSpPr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30A5E2BE-1C7A-4DA6-9944-AAAFB899A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1608" y="5435457"/>
                      <a:ext cx="200025" cy="556471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96CBEA00-D976-4286-B676-95F5A4803B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09913" y="5996987"/>
                      <a:ext cx="243414" cy="267016"/>
                      <a:chOff x="6476267" y="3827290"/>
                      <a:chExt cx="243414" cy="267016"/>
                    </a:xfrm>
                  </p:grpSpPr>
                  <p:sp>
                    <p:nvSpPr>
                      <p:cNvPr id="158" name="Line 727">
                        <a:extLst>
                          <a:ext uri="{FF2B5EF4-FFF2-40B4-BE49-F238E27FC236}">
                            <a16:creationId xmlns:a16="http://schemas.microsoft.com/office/drawing/2014/main" id="{BAB1967B-E442-4A6F-BED9-25E259BAA13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76267" y="3995354"/>
                        <a:ext cx="24341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59" name="Line 728">
                        <a:extLst>
                          <a:ext uri="{FF2B5EF4-FFF2-40B4-BE49-F238E27FC236}">
                            <a16:creationId xmlns:a16="http://schemas.microsoft.com/office/drawing/2014/main" id="{5EB56902-4E37-4504-B3FF-2D8DAD15920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504260" y="4044335"/>
                        <a:ext cx="187429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60" name="Line 729">
                        <a:extLst>
                          <a:ext uri="{FF2B5EF4-FFF2-40B4-BE49-F238E27FC236}">
                            <a16:creationId xmlns:a16="http://schemas.microsoft.com/office/drawing/2014/main" id="{6573DEB7-DE92-4E7D-B49A-5FE486B31DA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547454" y="4094306"/>
                        <a:ext cx="96388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none" w="lg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cxnSp>
                    <p:nvCxnSpPr>
                      <p:cNvPr id="161" name="Straight Connector 47">
                        <a:extLst>
                          <a:ext uri="{FF2B5EF4-FFF2-40B4-BE49-F238E27FC236}">
                            <a16:creationId xmlns:a16="http://schemas.microsoft.com/office/drawing/2014/main" id="{B713F67F-C791-4BE0-9F69-9B8681C2E268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6507820" y="3915216"/>
                        <a:ext cx="176269" cy="417"/>
                      </a:xfrm>
                      <a:prstGeom prst="line">
                        <a:avLst/>
                      </a:prstGeom>
                      <a:noFill/>
                      <a:ln w="3810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cxnSp>
                <p:nvCxnSpPr>
                  <p:cNvPr id="151" name="Straight Connector 47">
                    <a:extLst>
                      <a:ext uri="{FF2B5EF4-FFF2-40B4-BE49-F238E27FC236}">
                        <a16:creationId xmlns:a16="http://schemas.microsoft.com/office/drawing/2014/main" id="{28B89D38-945F-48F5-96B5-F4FE9539026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429294" y="5096704"/>
                    <a:ext cx="1" cy="357638"/>
                  </a:xfrm>
                  <a:prstGeom prst="line">
                    <a:avLst/>
                  </a:prstGeom>
                  <a:noFill/>
                  <a:ln w="3810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7585F469-4E29-4C1E-92D2-4458F4E128D9}"/>
                      </a:ext>
                    </a:extLst>
                  </p:cNvPr>
                  <p:cNvSpPr/>
                  <p:nvPr/>
                </p:nvSpPr>
                <p:spPr>
                  <a:xfrm>
                    <a:off x="6376204" y="5022365"/>
                    <a:ext cx="106046" cy="10604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4CBD5CEE-3C52-43A3-9248-AE594AC7A7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53586" y="5545417"/>
                      <a:ext cx="3525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18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𝐙</m:t>
                                </m:r>
                              </m:e>
                              <m:sub>
                                <m:r>
                                  <a:rPr kumimoji="0" lang="en-US" sz="1800" b="1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𝐌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2D90BED4-9EF8-49B5-B04B-58E10348AA9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53586" y="5545417"/>
                      <a:ext cx="352596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5517" r="-5172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4608F6B1-B100-4A82-A023-8D3D15669042}"/>
                </a:ext>
              </a:extLst>
            </p:cNvPr>
            <p:cNvSpPr txBox="1"/>
            <p:nvPr/>
          </p:nvSpPr>
          <p:spPr>
            <a:xfrm>
              <a:off x="5378597" y="4826721"/>
              <a:ext cx="949634" cy="32751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D7C3D3B9-35BA-4BF9-B4BA-E47C3F626A4A}"/>
              </a:ext>
            </a:extLst>
          </p:cNvPr>
          <p:cNvSpPr txBox="1"/>
          <p:nvPr/>
        </p:nvSpPr>
        <p:spPr>
          <a:xfrm>
            <a:off x="159247" y="2378949"/>
            <a:ext cx="8763000" cy="280242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Achieve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0dB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-4dB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-10dB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power gains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Starting power (-4 dB), increase power (0 dB), reduce power (-10 dB)</a:t>
            </a:r>
          </a:p>
        </p:txBody>
      </p:sp>
    </p:spTree>
    <p:extLst>
      <p:ext uri="{BB962C8B-B14F-4D97-AF65-F5344CB8AC3E}">
        <p14:creationId xmlns:p14="http://schemas.microsoft.com/office/powerpoint/2010/main" val="32417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  <p:bldP spid="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C3C-657C-4C28-985A-9AEE2BE4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Shape 101">
            <a:extLst>
              <a:ext uri="{FF2B5EF4-FFF2-40B4-BE49-F238E27FC236}">
                <a16:creationId xmlns:a16="http://schemas.microsoft.com/office/drawing/2014/main" id="{015F5328-5E6C-4E53-9C4F-D43B8F869C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8660" y="1178805"/>
            <a:ext cx="9034669" cy="5679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Distributed Chirp Spread Spectrum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Timing Synchronization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Near-Far Problem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Deployment of 256 devices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DC0B-F147-48EF-BCB9-3F8239B90495}"/>
              </a:ext>
            </a:extLst>
          </p:cNvPr>
          <p:cNvSpPr/>
          <p:nvPr/>
        </p:nvSpPr>
        <p:spPr>
          <a:xfrm>
            <a:off x="4012" y="4265471"/>
            <a:ext cx="9139988" cy="943105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6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203">
            <a:extLst>
              <a:ext uri="{FF2B5EF4-FFF2-40B4-BE49-F238E27FC236}">
                <a16:creationId xmlns:a16="http://schemas.microsoft.com/office/drawing/2014/main" id="{EE91A04F-4F1C-4D49-83C5-16BFCAD11A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387508" y="1603977"/>
            <a:ext cx="9144000" cy="457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Backscatter device</a:t>
            </a:r>
          </a:p>
          <a:p>
            <a:pPr lvl="2" indent="-457200">
              <a:spcBef>
                <a:spcPts val="0"/>
              </a:spcBef>
              <a:buClr>
                <a:schemeClr val="tx1"/>
              </a:buClr>
              <a:buSzPts val="29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Baseband: IGLOO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FPGA</a:t>
            </a:r>
          </a:p>
          <a:p>
            <a:pPr lvl="2" indent="-457200">
              <a:spcBef>
                <a:spcPts val="0"/>
              </a:spcBef>
              <a:buClr>
                <a:schemeClr val="tx1"/>
              </a:buClr>
              <a:buSzPts val="29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Downlink: envelope detector </a:t>
            </a:r>
          </a:p>
          <a:p>
            <a:pPr marL="914400" lvl="2" indent="0"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and MSP430</a:t>
            </a:r>
          </a:p>
          <a:p>
            <a:pPr lvl="2"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switch: ADG904</a:t>
            </a:r>
          </a:p>
          <a:p>
            <a:pPr lvl="2"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levels power adjustment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point </a:t>
            </a:r>
          </a:p>
          <a:p>
            <a:pPr lvl="2"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USRP X-300 with UBX-40 daughterboard</a:t>
            </a:r>
          </a:p>
          <a:p>
            <a:pPr lvl="2"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Co-located RX/TX antennas separated by 3 feet</a:t>
            </a:r>
          </a:p>
        </p:txBody>
      </p:sp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Implementation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E4851-C55E-496C-B1BB-F37356D3E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59" y="1603977"/>
            <a:ext cx="3786702" cy="252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Evaluation: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Large-Scale Deployment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535">
            <a:extLst>
              <a:ext uri="{FF2B5EF4-FFF2-40B4-BE49-F238E27FC236}">
                <a16:creationId xmlns:a16="http://schemas.microsoft.com/office/drawing/2014/main" id="{9D3486A6-6190-420F-B852-C4BCCC66DAD3}"/>
              </a:ext>
            </a:extLst>
          </p:cNvPr>
          <p:cNvSpPr/>
          <p:nvPr/>
        </p:nvSpPr>
        <p:spPr>
          <a:xfrm>
            <a:off x="130576" y="5306715"/>
            <a:ext cx="8815500" cy="1192369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We deployed a network of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256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devices in an office building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43551-82DE-4542-9C8F-AB14EB8718DC}"/>
              </a:ext>
            </a:extLst>
          </p:cNvPr>
          <p:cNvGrpSpPr/>
          <p:nvPr/>
        </p:nvGrpSpPr>
        <p:grpSpPr>
          <a:xfrm>
            <a:off x="7157269" y="1866062"/>
            <a:ext cx="1700214" cy="373432"/>
            <a:chOff x="2857685" y="1286105"/>
            <a:chExt cx="1700214" cy="373432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FAAB4370-F0EC-42C9-8898-AC5B9CB52A6E}"/>
                </a:ext>
              </a:extLst>
            </p:cNvPr>
            <p:cNvGrpSpPr/>
            <p:nvPr/>
          </p:nvGrpSpPr>
          <p:grpSpPr>
            <a:xfrm>
              <a:off x="2857685" y="1286105"/>
              <a:ext cx="373380" cy="373380"/>
              <a:chOff x="8298180" y="2634614"/>
              <a:chExt cx="373380" cy="373380"/>
            </a:xfrm>
          </p:grpSpPr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CC538721-7EDD-465C-980A-40F4DB1CCC8D}"/>
                  </a:ext>
                </a:extLst>
              </p:cNvPr>
              <p:cNvSpPr/>
              <p:nvPr/>
            </p:nvSpPr>
            <p:spPr>
              <a:xfrm>
                <a:off x="8298180" y="2634614"/>
                <a:ext cx="373380" cy="373380"/>
              </a:xfrm>
              <a:prstGeom prst="ellipse">
                <a:avLst/>
              </a:prstGeom>
              <a:solidFill>
                <a:srgbClr val="FF0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144E94D-E332-4315-93AC-D1441DCE45A7}"/>
                  </a:ext>
                </a:extLst>
              </p:cNvPr>
              <p:cNvSpPr/>
              <p:nvPr/>
            </p:nvSpPr>
            <p:spPr>
              <a:xfrm>
                <a:off x="8392505" y="2634614"/>
                <a:ext cx="184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0C30AF12-E675-4EE5-AA84-6691D31B9C94}"/>
                </a:ext>
              </a:extLst>
            </p:cNvPr>
            <p:cNvSpPr/>
            <p:nvPr/>
          </p:nvSpPr>
          <p:spPr>
            <a:xfrm>
              <a:off x="3136740" y="1290205"/>
              <a:ext cx="1421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Access Point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36E6E3-EED0-42CB-86C0-25EBAE4D902E}"/>
              </a:ext>
            </a:extLst>
          </p:cNvPr>
          <p:cNvGrpSpPr/>
          <p:nvPr/>
        </p:nvGrpSpPr>
        <p:grpSpPr>
          <a:xfrm>
            <a:off x="7163212" y="2371227"/>
            <a:ext cx="1700214" cy="373432"/>
            <a:chOff x="2857685" y="1286105"/>
            <a:chExt cx="1700214" cy="373432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462D0362-A1B3-41A6-AF8E-4C87F02653BC}"/>
                </a:ext>
              </a:extLst>
            </p:cNvPr>
            <p:cNvSpPr/>
            <p:nvPr/>
          </p:nvSpPr>
          <p:spPr>
            <a:xfrm>
              <a:off x="2857685" y="1286105"/>
              <a:ext cx="373380" cy="37338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BF1C7B25-D427-4BCB-A11D-29E32C507E25}"/>
                </a:ext>
              </a:extLst>
            </p:cNvPr>
            <p:cNvSpPr/>
            <p:nvPr/>
          </p:nvSpPr>
          <p:spPr>
            <a:xfrm>
              <a:off x="3136740" y="1290205"/>
              <a:ext cx="1421159" cy="369332"/>
            </a:xfrm>
            <a:prstGeom prst="rect">
              <a:avLst/>
            </a:prstGeom>
            <a:noFill/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Backscatter Device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E9A58CA-B4B9-4BA8-9591-E57193846A7B}"/>
              </a:ext>
            </a:extLst>
          </p:cNvPr>
          <p:cNvGrpSpPr/>
          <p:nvPr/>
        </p:nvGrpSpPr>
        <p:grpSpPr>
          <a:xfrm>
            <a:off x="2712305" y="1819036"/>
            <a:ext cx="3652042" cy="3219927"/>
            <a:chOff x="2718815" y="1819036"/>
            <a:chExt cx="3652042" cy="32199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8012B3-2264-49EA-9BAC-5B1D892C9DAE}"/>
                </a:ext>
              </a:extLst>
            </p:cNvPr>
            <p:cNvGrpSpPr/>
            <p:nvPr/>
          </p:nvGrpSpPr>
          <p:grpSpPr>
            <a:xfrm>
              <a:off x="3223797" y="1819036"/>
              <a:ext cx="3147060" cy="2764132"/>
              <a:chOff x="2301240" y="718354"/>
              <a:chExt cx="3147060" cy="2764132"/>
            </a:xfrm>
          </p:grpSpPr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647F882C-7160-4ACC-BDBA-B863AC75A6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818050"/>
                <a:ext cx="25349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239F2166-45C1-49CC-A8E7-1EE3AC3D66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3482486"/>
                <a:ext cx="314706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8816E02B-4815-4F4A-A5B2-8F16C372ED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1600" y="818050"/>
                <a:ext cx="2590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C7B3A039-4B55-4813-BA63-1A03AE332B0D}"/>
                  </a:ext>
                </a:extLst>
              </p:cNvPr>
              <p:cNvCxnSpPr/>
              <p:nvPr/>
            </p:nvCxnSpPr>
            <p:spPr>
              <a:xfrm flipV="1">
                <a:off x="4817110" y="718354"/>
                <a:ext cx="0" cy="1147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7421BD18-3AFD-453F-8707-206063053579}"/>
                  </a:ext>
                </a:extLst>
              </p:cNvPr>
              <p:cNvCxnSpPr/>
              <p:nvPr/>
            </p:nvCxnSpPr>
            <p:spPr>
              <a:xfrm flipV="1">
                <a:off x="5198110" y="720259"/>
                <a:ext cx="0" cy="1147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5F26C4B3-3AEA-4B0B-89C9-9379B4F8F0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868178"/>
                <a:ext cx="253492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2BE85B22-AD2C-4E40-B420-11ED21372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080" y="857132"/>
                <a:ext cx="0" cy="55971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7A7DAEDF-0FD3-4863-B923-12692C0E3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5340" y="1409198"/>
                <a:ext cx="21844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0232EF52-E8D7-4798-AA20-0CFFA78FA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6700" y="857132"/>
                <a:ext cx="0" cy="55971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75AF5839-934A-435F-A5AA-B4F53DB6C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4700" y="874263"/>
                <a:ext cx="0" cy="535437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7B5AA3EB-4552-4457-8D7A-B847705F7B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857132"/>
                <a:ext cx="0" cy="55971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79F51B34-7300-47BF-9DF9-951B13E31E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3008" y="1410750"/>
                <a:ext cx="80213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5E521D62-2F21-4893-BA34-010DD9FDAB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1760" y="1409878"/>
                <a:ext cx="72898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670BA6FD-FF95-469D-A939-5B8D8EBCE6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1409700"/>
                <a:ext cx="244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56009918-954A-423B-B34D-9AFEEA6E23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5918" y="818050"/>
                <a:ext cx="0" cy="6085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F4F0A127-D5DA-4D4B-A1A1-043EF1D0DB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140" y="1417868"/>
                <a:ext cx="1371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7C0F36CB-7670-4F7E-8FBC-73405DADD2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6832" y="1409700"/>
                <a:ext cx="0" cy="12223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2E037AF8-C7E0-4223-9552-F8A780650E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5843" y="1638300"/>
                <a:ext cx="78855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97054240-EBCE-4DB8-9D28-37241EA78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106" y="1627738"/>
                <a:ext cx="0" cy="100186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A11C66F1-5DA9-4F32-B50B-6E3FE1F6C4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9272" y="1636374"/>
                <a:ext cx="0" cy="995655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0F87129-A1C2-4D0D-92F9-2DBF3C1B1C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6500" y="1630160"/>
                <a:ext cx="0" cy="1014615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18341010-FC1B-48B4-B253-67C060F7F2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5480" y="1638300"/>
                <a:ext cx="6363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2CE45FC0-3FBA-4C16-B913-154F07D2E1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1638300"/>
                <a:ext cx="787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1C1A068F-8230-465D-805A-25AAE2065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5843" y="2632029"/>
                <a:ext cx="90793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413CC7B3-3307-4B19-8D7F-4409B7768E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5480" y="2632029"/>
                <a:ext cx="62622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B01489E2-D289-48AB-A3A4-32D047A4A2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2633557"/>
                <a:ext cx="787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FAEB0078-8721-4BB5-AEC0-9EAF7E1BBD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850" y="2864253"/>
                <a:ext cx="3619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4E1B1981-1D46-41E1-80FE-65DEE88C96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3390900"/>
                <a:ext cx="3147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7006BA59-EB6C-48EF-98F6-E4187D12D8A9}"/>
                  </a:ext>
                </a:extLst>
              </p:cNvPr>
              <p:cNvGrpSpPr/>
              <p:nvPr/>
            </p:nvGrpSpPr>
            <p:grpSpPr>
              <a:xfrm>
                <a:off x="4712940" y="2366661"/>
                <a:ext cx="238445" cy="205291"/>
                <a:chOff x="4165915" y="2688595"/>
                <a:chExt cx="238445" cy="205291"/>
              </a:xfrm>
            </p:grpSpPr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CB4D091B-672A-40D5-9F16-3E4266A818ED}"/>
                    </a:ext>
                  </a:extLst>
                </p:cNvPr>
                <p:cNvSpPr/>
                <p:nvPr/>
              </p:nvSpPr>
              <p:spPr>
                <a:xfrm>
                  <a:off x="4179574" y="2710825"/>
                  <a:ext cx="205736" cy="146675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4CFCBAD4-393A-41FA-AECC-5EC63CD12C9D}"/>
                    </a:ext>
                  </a:extLst>
                </p:cNvPr>
                <p:cNvSpPr/>
                <p:nvPr/>
              </p:nvSpPr>
              <p:spPr>
                <a:xfrm>
                  <a:off x="4165915" y="2792971"/>
                  <a:ext cx="238445" cy="1009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8600FE19-7FF3-4E94-947C-96D16E3D4B35}"/>
                    </a:ext>
                  </a:extLst>
                </p:cNvPr>
                <p:cNvSpPr/>
                <p:nvPr/>
              </p:nvSpPr>
              <p:spPr>
                <a:xfrm>
                  <a:off x="4273825" y="2688595"/>
                  <a:ext cx="125144" cy="1369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0BDD563C-FB8E-4B96-B740-B0A3693E58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3874" y="1802081"/>
                <a:ext cx="0" cy="60027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090A7EBE-8AA5-4DA9-9964-160BC6E16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3874" y="2478552"/>
                <a:ext cx="0" cy="16622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BB865D42-2F99-43B8-97F0-4EFD3617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4353" y="2470654"/>
                <a:ext cx="12942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2754F4D-DA1F-422C-BD60-6B1F03719E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1990" y="1626270"/>
                <a:ext cx="0" cy="986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DF6A2CCE-0354-4949-98C2-4150841B65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955" y="1724928"/>
                <a:ext cx="13066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590D7610-7FE1-4CE8-9B10-32C6526987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8110" y="2858613"/>
                <a:ext cx="0" cy="532287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FD5344C2-FE8F-4B0F-A7B9-23B883C4B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49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7C840585-A4FD-4BEC-8AB7-53F614AC1F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452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5B843FD0-5AD1-4646-92C4-5F1763507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114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B1C8EFFD-08E9-4360-9B6D-E0C621B81D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68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C56139F1-F97B-4826-9CDA-F45256057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0824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C2C59F6B-C471-451A-BCE1-28505F0D30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0200" y="2871026"/>
                <a:ext cx="0" cy="51987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EF720073-2BE2-44B8-9F9C-1FC211231A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650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94D00594-375E-48A5-A82C-CF2D5531C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5860" y="2864253"/>
                <a:ext cx="23749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AB9429FF-4F09-47D3-BBFA-58A897071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3425" y="2862348"/>
                <a:ext cx="31614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31ED89C-2BC3-42C5-85F0-986CB524D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2900" y="2861481"/>
                <a:ext cx="3003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C043AEB5-6FCF-4425-AB43-C5E706364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3330" y="2862348"/>
                <a:ext cx="2895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2C1847A9-526F-457B-ACFB-7E2CEE0457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2810" y="2864253"/>
                <a:ext cx="26407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459B266-D384-49A8-A91C-4C22CF0A6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05" y="2864253"/>
                <a:ext cx="3238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071BB545-9F60-4A07-BC1C-6F1636558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2864253"/>
                <a:ext cx="22415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6613C3F4-39B7-4637-806E-53198C83E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9555" y="2859576"/>
                <a:ext cx="11874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0B1A2F26-E288-4AEB-961D-6A5408EEC9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227" y="2632029"/>
                <a:ext cx="695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64FB2F30-EDAF-45BD-BAF6-1834469B7E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5885" y="1416846"/>
                <a:ext cx="6667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E69A2C-C0E0-499B-8BE2-A96926FAF315}"/>
                </a:ext>
              </a:extLst>
            </p:cNvPr>
            <p:cNvGrpSpPr/>
            <p:nvPr/>
          </p:nvGrpSpPr>
          <p:grpSpPr>
            <a:xfrm>
              <a:off x="5964326" y="3085606"/>
              <a:ext cx="304872" cy="369332"/>
              <a:chOff x="8298180" y="2634614"/>
              <a:chExt cx="373380" cy="452325"/>
            </a:xfrm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CE023858-3F53-4206-BB78-624E02399786}"/>
                  </a:ext>
                </a:extLst>
              </p:cNvPr>
              <p:cNvSpPr/>
              <p:nvPr/>
            </p:nvSpPr>
            <p:spPr>
              <a:xfrm>
                <a:off x="8298180" y="2634614"/>
                <a:ext cx="373380" cy="373380"/>
              </a:xfrm>
              <a:prstGeom prst="ellipse">
                <a:avLst/>
              </a:prstGeom>
              <a:solidFill>
                <a:srgbClr val="FF0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6C123BE4-E798-4D28-92E3-1EDB893309B6}"/>
                  </a:ext>
                </a:extLst>
              </p:cNvPr>
              <p:cNvSpPr/>
              <p:nvPr/>
            </p:nvSpPr>
            <p:spPr>
              <a:xfrm>
                <a:off x="8371750" y="2634614"/>
                <a:ext cx="226242" cy="452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1C5969-D889-4210-A72B-3E584873BA47}"/>
                </a:ext>
              </a:extLst>
            </p:cNvPr>
            <p:cNvCxnSpPr>
              <a:cxnSpLocks/>
            </p:cNvCxnSpPr>
            <p:nvPr/>
          </p:nvCxnSpPr>
          <p:spPr>
            <a:xfrm>
              <a:off x="3099337" y="4669232"/>
              <a:ext cx="32639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7CEA8C6-6D39-4478-8E7F-E9B3EC07435C}"/>
                </a:ext>
              </a:extLst>
            </p:cNvPr>
            <p:cNvCxnSpPr>
              <a:cxnSpLocks/>
            </p:cNvCxnSpPr>
            <p:nvPr/>
          </p:nvCxnSpPr>
          <p:spPr>
            <a:xfrm>
              <a:off x="3172613" y="1896252"/>
              <a:ext cx="0" cy="2708106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90">
              <a:extLst>
                <a:ext uri="{FF2B5EF4-FFF2-40B4-BE49-F238E27FC236}">
                  <a16:creationId xmlns:a16="http://schemas.microsoft.com/office/drawing/2014/main" id="{9C6BA94D-44E5-4796-8719-BEA085BB05F8}"/>
                </a:ext>
              </a:extLst>
            </p:cNvPr>
            <p:cNvSpPr txBox="1"/>
            <p:nvPr/>
          </p:nvSpPr>
          <p:spPr>
            <a:xfrm>
              <a:off x="2718815" y="3034862"/>
              <a:ext cx="5404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71’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FA929A-BF2D-4F15-B12C-2683AE2B0013}"/>
                </a:ext>
              </a:extLst>
            </p:cNvPr>
            <p:cNvSpPr/>
            <p:nvPr/>
          </p:nvSpPr>
          <p:spPr>
            <a:xfrm>
              <a:off x="4439706" y="19870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7BE119D-9DF8-48A3-B16B-E4B8A7383EBC}"/>
                </a:ext>
              </a:extLst>
            </p:cNvPr>
            <p:cNvSpPr/>
            <p:nvPr/>
          </p:nvSpPr>
          <p:spPr>
            <a:xfrm>
              <a:off x="4326253" y="19969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9E5F55-8358-4C78-BBA2-AA89D65F2D78}"/>
                </a:ext>
              </a:extLst>
            </p:cNvPr>
            <p:cNvSpPr/>
            <p:nvPr/>
          </p:nvSpPr>
          <p:spPr>
            <a:xfrm>
              <a:off x="4661852" y="204802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EE68B15-2DDF-485E-8E51-28A7827CBC4C}"/>
                </a:ext>
              </a:extLst>
            </p:cNvPr>
            <p:cNvSpPr/>
            <p:nvPr/>
          </p:nvSpPr>
          <p:spPr>
            <a:xfrm>
              <a:off x="4745295" y="229500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76DA53-137C-4EEE-84D5-7365BA30899A}"/>
                </a:ext>
              </a:extLst>
            </p:cNvPr>
            <p:cNvSpPr/>
            <p:nvPr/>
          </p:nvSpPr>
          <p:spPr>
            <a:xfrm>
              <a:off x="4371973" y="229635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C50DE34-5162-432A-92AB-B458D5FDB07C}"/>
                </a:ext>
              </a:extLst>
            </p:cNvPr>
            <p:cNvSpPr/>
            <p:nvPr/>
          </p:nvSpPr>
          <p:spPr>
            <a:xfrm>
              <a:off x="4494268" y="21447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D49E26-46DA-4387-9E5A-CE849E2EB91B}"/>
                </a:ext>
              </a:extLst>
            </p:cNvPr>
            <p:cNvSpPr/>
            <p:nvPr/>
          </p:nvSpPr>
          <p:spPr>
            <a:xfrm>
              <a:off x="4543063" y="236062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4F93F29-D608-4ED4-8EB0-0A24A5C1FB52}"/>
                </a:ext>
              </a:extLst>
            </p:cNvPr>
            <p:cNvSpPr/>
            <p:nvPr/>
          </p:nvSpPr>
          <p:spPr>
            <a:xfrm>
              <a:off x="4764345" y="218654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D36ACD-D23E-49D2-B7A7-5B563F51B31B}"/>
                </a:ext>
              </a:extLst>
            </p:cNvPr>
            <p:cNvSpPr/>
            <p:nvPr/>
          </p:nvSpPr>
          <p:spPr>
            <a:xfrm>
              <a:off x="4288463" y="2382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B46F8F-C971-4663-A525-0920C4945426}"/>
                </a:ext>
              </a:extLst>
            </p:cNvPr>
            <p:cNvSpPr/>
            <p:nvPr/>
          </p:nvSpPr>
          <p:spPr>
            <a:xfrm>
              <a:off x="4824993" y="242003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75C2B3-117F-4E91-A794-BD3441B81AD1}"/>
                </a:ext>
              </a:extLst>
            </p:cNvPr>
            <p:cNvSpPr/>
            <p:nvPr/>
          </p:nvSpPr>
          <p:spPr>
            <a:xfrm>
              <a:off x="4585652" y="242003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1F76D5-02A7-413C-B99B-9A38B3F55B5D}"/>
                </a:ext>
              </a:extLst>
            </p:cNvPr>
            <p:cNvSpPr/>
            <p:nvPr/>
          </p:nvSpPr>
          <p:spPr>
            <a:xfrm>
              <a:off x="4740273" y="19994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7E6365-0640-415E-B743-6DABCF2F49C7}"/>
                </a:ext>
              </a:extLst>
            </p:cNvPr>
            <p:cNvSpPr/>
            <p:nvPr/>
          </p:nvSpPr>
          <p:spPr>
            <a:xfrm>
              <a:off x="4823716" y="224645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787EC11-D1D4-4745-A622-11D53A7C8134}"/>
                </a:ext>
              </a:extLst>
            </p:cNvPr>
            <p:cNvSpPr/>
            <p:nvPr/>
          </p:nvSpPr>
          <p:spPr>
            <a:xfrm>
              <a:off x="4572689" y="20962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8D82A5A-2807-48CD-8006-A0AA37D4DEEE}"/>
                </a:ext>
              </a:extLst>
            </p:cNvPr>
            <p:cNvSpPr/>
            <p:nvPr/>
          </p:nvSpPr>
          <p:spPr>
            <a:xfrm>
              <a:off x="4621484" y="231206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F84996-DBBC-4117-A910-4946CFFF819E}"/>
                </a:ext>
              </a:extLst>
            </p:cNvPr>
            <p:cNvSpPr/>
            <p:nvPr/>
          </p:nvSpPr>
          <p:spPr>
            <a:xfrm>
              <a:off x="4842766" y="213798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CC065A-B906-43B4-BD63-2BA4592C6933}"/>
                </a:ext>
              </a:extLst>
            </p:cNvPr>
            <p:cNvSpPr/>
            <p:nvPr/>
          </p:nvSpPr>
          <p:spPr>
            <a:xfrm>
              <a:off x="3994036" y="2044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A1A561-41E5-4E5A-93C5-434B5D7E769A}"/>
                </a:ext>
              </a:extLst>
            </p:cNvPr>
            <p:cNvSpPr/>
            <p:nvPr/>
          </p:nvSpPr>
          <p:spPr>
            <a:xfrm>
              <a:off x="3563564" y="20506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7161A3D-C6E8-4E0B-AB46-47B2138F95B9}"/>
                </a:ext>
              </a:extLst>
            </p:cNvPr>
            <p:cNvSpPr/>
            <p:nvPr/>
          </p:nvSpPr>
          <p:spPr>
            <a:xfrm>
              <a:off x="3756602" y="230168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B712BA5-B613-47A8-A324-BBBBB5E3DEA5}"/>
                </a:ext>
              </a:extLst>
            </p:cNvPr>
            <p:cNvSpPr/>
            <p:nvPr/>
          </p:nvSpPr>
          <p:spPr>
            <a:xfrm>
              <a:off x="3918369" y="24010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AFD79FE-5E35-4B71-BD4B-F88FB259BDE1}"/>
                </a:ext>
              </a:extLst>
            </p:cNvPr>
            <p:cNvSpPr/>
            <p:nvPr/>
          </p:nvSpPr>
          <p:spPr>
            <a:xfrm>
              <a:off x="3623758" y="234931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A3C6F8C-1992-40EA-A186-95BA3AEACF21}"/>
                </a:ext>
              </a:extLst>
            </p:cNvPr>
            <p:cNvSpPr/>
            <p:nvPr/>
          </p:nvSpPr>
          <p:spPr>
            <a:xfrm>
              <a:off x="3661858" y="21932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44C2B42-1284-4829-BEA7-8E75B8469ADF}"/>
                </a:ext>
              </a:extLst>
            </p:cNvPr>
            <p:cNvSpPr/>
            <p:nvPr/>
          </p:nvSpPr>
          <p:spPr>
            <a:xfrm>
              <a:off x="3930224" y="22313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1A1B906-1EE8-4181-B1C2-952287468055}"/>
                </a:ext>
              </a:extLst>
            </p:cNvPr>
            <p:cNvSpPr/>
            <p:nvPr/>
          </p:nvSpPr>
          <p:spPr>
            <a:xfrm>
              <a:off x="4046315" y="233777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513A69-5675-4DC1-87F0-01C2A2AE1996}"/>
                </a:ext>
              </a:extLst>
            </p:cNvPr>
            <p:cNvSpPr/>
            <p:nvPr/>
          </p:nvSpPr>
          <p:spPr>
            <a:xfrm>
              <a:off x="3859102" y="200149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6C8A86-8C57-4A17-B819-CC2F0998B870}"/>
                </a:ext>
              </a:extLst>
            </p:cNvPr>
            <p:cNvSpPr/>
            <p:nvPr/>
          </p:nvSpPr>
          <p:spPr>
            <a:xfrm>
              <a:off x="3706639" y="201300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3A05A57-0784-4650-826A-F525884729B5}"/>
                </a:ext>
              </a:extLst>
            </p:cNvPr>
            <p:cNvSpPr/>
            <p:nvPr/>
          </p:nvSpPr>
          <p:spPr>
            <a:xfrm>
              <a:off x="3537369" y="22449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56CDA86-54E6-490F-AE47-7E2253E62BAD}"/>
                </a:ext>
              </a:extLst>
            </p:cNvPr>
            <p:cNvSpPr/>
            <p:nvPr/>
          </p:nvSpPr>
          <p:spPr>
            <a:xfrm>
              <a:off x="3535546" y="23654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46135BA-F9C1-49EC-9F3A-8125B42E0588}"/>
                </a:ext>
              </a:extLst>
            </p:cNvPr>
            <p:cNvSpPr/>
            <p:nvPr/>
          </p:nvSpPr>
          <p:spPr>
            <a:xfrm>
              <a:off x="3834151" y="216417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17BC21-6ECE-4150-BEA9-2104458608C0}"/>
                </a:ext>
              </a:extLst>
            </p:cNvPr>
            <p:cNvSpPr/>
            <p:nvPr/>
          </p:nvSpPr>
          <p:spPr>
            <a:xfrm>
              <a:off x="3744105" y="240612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723C01C-A8DA-4B7A-9A15-D6A5F446F742}"/>
                </a:ext>
              </a:extLst>
            </p:cNvPr>
            <p:cNvSpPr/>
            <p:nvPr/>
          </p:nvSpPr>
          <p:spPr>
            <a:xfrm>
              <a:off x="5685188" y="259000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A33A03-17DD-447E-A222-1413C45259CA}"/>
                </a:ext>
              </a:extLst>
            </p:cNvPr>
            <p:cNvSpPr/>
            <p:nvPr/>
          </p:nvSpPr>
          <p:spPr>
            <a:xfrm>
              <a:off x="4464792" y="26433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1FD5023-860D-46C4-A9B8-5341660E9F90}"/>
                </a:ext>
              </a:extLst>
            </p:cNvPr>
            <p:cNvSpPr/>
            <p:nvPr/>
          </p:nvSpPr>
          <p:spPr>
            <a:xfrm>
              <a:off x="3713241" y="26348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9BD50EE-D5C3-4478-AFEB-361F3F5745C5}"/>
                </a:ext>
              </a:extLst>
            </p:cNvPr>
            <p:cNvSpPr/>
            <p:nvPr/>
          </p:nvSpPr>
          <p:spPr>
            <a:xfrm>
              <a:off x="3946155" y="25915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69DD02F-714D-48ED-BE3B-D3B115937BB9}"/>
                </a:ext>
              </a:extLst>
            </p:cNvPr>
            <p:cNvSpPr/>
            <p:nvPr/>
          </p:nvSpPr>
          <p:spPr>
            <a:xfrm>
              <a:off x="4278027" y="25915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25FA8F3-4FA9-492B-B873-FB1B3686B761}"/>
                </a:ext>
              </a:extLst>
            </p:cNvPr>
            <p:cNvSpPr/>
            <p:nvPr/>
          </p:nvSpPr>
          <p:spPr>
            <a:xfrm>
              <a:off x="4600738" y="259053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05C112-ECF7-4685-B7F8-A12C4EB6589E}"/>
                </a:ext>
              </a:extLst>
            </p:cNvPr>
            <p:cNvSpPr/>
            <p:nvPr/>
          </p:nvSpPr>
          <p:spPr>
            <a:xfrm>
              <a:off x="5378800" y="266397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5FBE367-A6CF-4FD0-AA52-9A6FFB90603A}"/>
                </a:ext>
              </a:extLst>
            </p:cNvPr>
            <p:cNvSpPr/>
            <p:nvPr/>
          </p:nvSpPr>
          <p:spPr>
            <a:xfrm>
              <a:off x="5500403" y="26039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EE23C2-F6BE-4016-8226-3399D9321AFB}"/>
                </a:ext>
              </a:extLst>
            </p:cNvPr>
            <p:cNvSpPr/>
            <p:nvPr/>
          </p:nvSpPr>
          <p:spPr>
            <a:xfrm>
              <a:off x="5137268" y="262810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B93C90-7001-4776-9FB7-C7B6ABFA709C}"/>
                </a:ext>
              </a:extLst>
            </p:cNvPr>
            <p:cNvSpPr/>
            <p:nvPr/>
          </p:nvSpPr>
          <p:spPr>
            <a:xfrm>
              <a:off x="4897927" y="262810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A2EA8EF-D0D6-4E85-B462-36DF38F857D8}"/>
                </a:ext>
              </a:extLst>
            </p:cNvPr>
            <p:cNvSpPr/>
            <p:nvPr/>
          </p:nvSpPr>
          <p:spPr>
            <a:xfrm>
              <a:off x="3700904" y="254520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4187A0B-1DF8-4F84-9E91-8687006BC160}"/>
                </a:ext>
              </a:extLst>
            </p:cNvPr>
            <p:cNvSpPr/>
            <p:nvPr/>
          </p:nvSpPr>
          <p:spPr>
            <a:xfrm>
              <a:off x="4228175" y="25505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3F31871-B79B-4214-8A6D-49A3ED9CB801}"/>
                </a:ext>
              </a:extLst>
            </p:cNvPr>
            <p:cNvSpPr/>
            <p:nvPr/>
          </p:nvSpPr>
          <p:spPr>
            <a:xfrm>
              <a:off x="3483310" y="25658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8ABD85D-68F9-454B-914E-61A84C99D12A}"/>
                </a:ext>
              </a:extLst>
            </p:cNvPr>
            <p:cNvSpPr/>
            <p:nvPr/>
          </p:nvSpPr>
          <p:spPr>
            <a:xfrm>
              <a:off x="4063635" y="25432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21A9BD9-881A-48BD-8EA0-AD2552537F7E}"/>
                </a:ext>
              </a:extLst>
            </p:cNvPr>
            <p:cNvSpPr/>
            <p:nvPr/>
          </p:nvSpPr>
          <p:spPr>
            <a:xfrm>
              <a:off x="5132560" y="25404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0E33606-0CB4-4083-86EF-469C886A0E5D}"/>
                </a:ext>
              </a:extLst>
            </p:cNvPr>
            <p:cNvSpPr/>
            <p:nvPr/>
          </p:nvSpPr>
          <p:spPr>
            <a:xfrm>
              <a:off x="5263786" y="25111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FA71B9D-7D21-4090-A183-521585959F7D}"/>
                </a:ext>
              </a:extLst>
            </p:cNvPr>
            <p:cNvSpPr/>
            <p:nvPr/>
          </p:nvSpPr>
          <p:spPr>
            <a:xfrm>
              <a:off x="4911606" y="253886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5CD88AA-1ECB-4504-AB19-DC6716AB6FE7}"/>
                </a:ext>
              </a:extLst>
            </p:cNvPr>
            <p:cNvSpPr/>
            <p:nvPr/>
          </p:nvSpPr>
          <p:spPr>
            <a:xfrm>
              <a:off x="3801989" y="268585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3899FB-EA5D-4CD1-B8B5-82FA49845171}"/>
                </a:ext>
              </a:extLst>
            </p:cNvPr>
            <p:cNvSpPr/>
            <p:nvPr/>
          </p:nvSpPr>
          <p:spPr>
            <a:xfrm>
              <a:off x="3454578" y="26768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504D306-7808-484D-A73D-D248C6C77B55}"/>
                </a:ext>
              </a:extLst>
            </p:cNvPr>
            <p:cNvSpPr/>
            <p:nvPr/>
          </p:nvSpPr>
          <p:spPr>
            <a:xfrm>
              <a:off x="3572058" y="26168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AE0906D-BAC3-4AAC-8AD6-0839FC7790FC}"/>
                </a:ext>
              </a:extLst>
            </p:cNvPr>
            <p:cNvSpPr/>
            <p:nvPr/>
          </p:nvSpPr>
          <p:spPr>
            <a:xfrm>
              <a:off x="3811972" y="254873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7717E6-E610-4E64-9695-B830FFE9AFD8}"/>
                </a:ext>
              </a:extLst>
            </p:cNvPr>
            <p:cNvSpPr/>
            <p:nvPr/>
          </p:nvSpPr>
          <p:spPr>
            <a:xfrm>
              <a:off x="4426397" y="253847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1B8424-C951-4840-B809-CF1A3C1EEC5B}"/>
                </a:ext>
              </a:extLst>
            </p:cNvPr>
            <p:cNvSpPr/>
            <p:nvPr/>
          </p:nvSpPr>
          <p:spPr>
            <a:xfrm>
              <a:off x="5480286" y="253042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7E7A5FD-C189-4702-A605-A1F44973DB20}"/>
                </a:ext>
              </a:extLst>
            </p:cNvPr>
            <p:cNvSpPr/>
            <p:nvPr/>
          </p:nvSpPr>
          <p:spPr>
            <a:xfrm>
              <a:off x="5230102" y="26438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F081E35-7B45-461A-91A3-CD09E0F4342D}"/>
                </a:ext>
              </a:extLst>
            </p:cNvPr>
            <p:cNvSpPr/>
            <p:nvPr/>
          </p:nvSpPr>
          <p:spPr>
            <a:xfrm>
              <a:off x="5011455" y="25658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434A23F-768E-45C9-80AB-0B06716A6F2A}"/>
                </a:ext>
              </a:extLst>
            </p:cNvPr>
            <p:cNvSpPr/>
            <p:nvPr/>
          </p:nvSpPr>
          <p:spPr>
            <a:xfrm>
              <a:off x="5605706" y="253919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2D49785-6BFF-4A8B-841E-5B7544575C61}"/>
                </a:ext>
              </a:extLst>
            </p:cNvPr>
            <p:cNvSpPr/>
            <p:nvPr/>
          </p:nvSpPr>
          <p:spPr>
            <a:xfrm>
              <a:off x="4621628" y="266374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3CD7DCA-EF95-4605-9615-B07597103700}"/>
                </a:ext>
              </a:extLst>
            </p:cNvPr>
            <p:cNvSpPr/>
            <p:nvPr/>
          </p:nvSpPr>
          <p:spPr>
            <a:xfrm>
              <a:off x="4084367" y="266673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A69571E-BAF3-4867-B9F3-615524D21CBE}"/>
                </a:ext>
              </a:extLst>
            </p:cNvPr>
            <p:cNvSpPr/>
            <p:nvPr/>
          </p:nvSpPr>
          <p:spPr>
            <a:xfrm>
              <a:off x="5607280" y="21723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991BB60-D4C8-404B-948E-738CEF008F04}"/>
                </a:ext>
              </a:extLst>
            </p:cNvPr>
            <p:cNvSpPr/>
            <p:nvPr/>
          </p:nvSpPr>
          <p:spPr>
            <a:xfrm>
              <a:off x="5056105" y="1998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CAEDE3A-87C0-4445-BC51-92F35D39AE59}"/>
                </a:ext>
              </a:extLst>
            </p:cNvPr>
            <p:cNvSpPr/>
            <p:nvPr/>
          </p:nvSpPr>
          <p:spPr>
            <a:xfrm>
              <a:off x="5020528" y="219773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52DA426-6686-4AA3-943C-D09E72A2A02D}"/>
                </a:ext>
              </a:extLst>
            </p:cNvPr>
            <p:cNvSpPr/>
            <p:nvPr/>
          </p:nvSpPr>
          <p:spPr>
            <a:xfrm>
              <a:off x="5575874" y="228153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439BFDA-2D30-4FD2-ADA9-F72B1B66B402}"/>
                </a:ext>
              </a:extLst>
            </p:cNvPr>
            <p:cNvSpPr/>
            <p:nvPr/>
          </p:nvSpPr>
          <p:spPr>
            <a:xfrm>
              <a:off x="5074777" y="2382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CB30EB4-D03A-4B90-8756-64B8038DAEAC}"/>
                </a:ext>
              </a:extLst>
            </p:cNvPr>
            <p:cNvSpPr/>
            <p:nvPr/>
          </p:nvSpPr>
          <p:spPr>
            <a:xfrm>
              <a:off x="4765622" y="278780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99E4E4E-9274-4A3C-8461-32DDBD4A8182}"/>
                </a:ext>
              </a:extLst>
            </p:cNvPr>
            <p:cNvSpPr/>
            <p:nvPr/>
          </p:nvSpPr>
          <p:spPr>
            <a:xfrm>
              <a:off x="3450458" y="201682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B64F25B-75BF-46C6-AC8B-8840A7C9328B}"/>
                </a:ext>
              </a:extLst>
            </p:cNvPr>
            <p:cNvSpPr/>
            <p:nvPr/>
          </p:nvSpPr>
          <p:spPr>
            <a:xfrm>
              <a:off x="3537274" y="213014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9F1A329-788C-4E63-8613-EFC4F789982D}"/>
                </a:ext>
              </a:extLst>
            </p:cNvPr>
            <p:cNvSpPr/>
            <p:nvPr/>
          </p:nvSpPr>
          <p:spPr>
            <a:xfrm>
              <a:off x="5294444" y="280832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0341500-4B09-4593-9D43-E715BEE0AB35}"/>
                </a:ext>
              </a:extLst>
            </p:cNvPr>
            <p:cNvSpPr/>
            <p:nvPr/>
          </p:nvSpPr>
          <p:spPr>
            <a:xfrm>
              <a:off x="4604439" y="295794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FFE48E5-CB61-454A-818F-17F0010791DE}"/>
                </a:ext>
              </a:extLst>
            </p:cNvPr>
            <p:cNvSpPr/>
            <p:nvPr/>
          </p:nvSpPr>
          <p:spPr>
            <a:xfrm>
              <a:off x="5323546" y="286674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A12C8A9-F5B6-42EC-9747-70BC2C5EEA66}"/>
                </a:ext>
              </a:extLst>
            </p:cNvPr>
            <p:cNvSpPr/>
            <p:nvPr/>
          </p:nvSpPr>
          <p:spPr>
            <a:xfrm>
              <a:off x="5665850" y="30061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61A2B31-3B8C-4F96-A69C-32A822FD53A4}"/>
                </a:ext>
              </a:extLst>
            </p:cNvPr>
            <p:cNvSpPr/>
            <p:nvPr/>
          </p:nvSpPr>
          <p:spPr>
            <a:xfrm>
              <a:off x="4601508" y="34179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933DB8C-9D72-4CD2-AB9C-F095917F4E67}"/>
                </a:ext>
              </a:extLst>
            </p:cNvPr>
            <p:cNvSpPr/>
            <p:nvPr/>
          </p:nvSpPr>
          <p:spPr>
            <a:xfrm>
              <a:off x="5021500" y="210205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41D58DF-DAB0-433A-B559-90490F85F17B}"/>
                </a:ext>
              </a:extLst>
            </p:cNvPr>
            <p:cNvSpPr/>
            <p:nvPr/>
          </p:nvSpPr>
          <p:spPr>
            <a:xfrm>
              <a:off x="5174643" y="221880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DBF7415-0E82-449A-91BE-16940CB7411A}"/>
                </a:ext>
              </a:extLst>
            </p:cNvPr>
            <p:cNvSpPr/>
            <p:nvPr/>
          </p:nvSpPr>
          <p:spPr>
            <a:xfrm>
              <a:off x="5617095" y="201298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0210215-A905-4DFD-9177-2C8AF4834489}"/>
                </a:ext>
              </a:extLst>
            </p:cNvPr>
            <p:cNvSpPr/>
            <p:nvPr/>
          </p:nvSpPr>
          <p:spPr>
            <a:xfrm>
              <a:off x="5429948" y="200923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FA948C2-422E-42E1-AF90-169D6F6DFA7F}"/>
                </a:ext>
              </a:extLst>
            </p:cNvPr>
            <p:cNvSpPr/>
            <p:nvPr/>
          </p:nvSpPr>
          <p:spPr>
            <a:xfrm>
              <a:off x="5068142" y="22918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6020766-34D1-4F25-96F6-BD0839D3A592}"/>
                </a:ext>
              </a:extLst>
            </p:cNvPr>
            <p:cNvSpPr/>
            <p:nvPr/>
          </p:nvSpPr>
          <p:spPr>
            <a:xfrm>
              <a:off x="5464460" y="219527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47C3871-E40D-49E1-B820-E8680D3B56D5}"/>
                </a:ext>
              </a:extLst>
            </p:cNvPr>
            <p:cNvSpPr/>
            <p:nvPr/>
          </p:nvSpPr>
          <p:spPr>
            <a:xfrm>
              <a:off x="5248941" y="215110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21CBECB-9F5E-4EA8-93E5-AC03647C5CE7}"/>
                </a:ext>
              </a:extLst>
            </p:cNvPr>
            <p:cNvSpPr/>
            <p:nvPr/>
          </p:nvSpPr>
          <p:spPr>
            <a:xfrm>
              <a:off x="5373088" y="257294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A5CDA9-5995-4917-9A3D-EE7CB793799C}"/>
                </a:ext>
              </a:extLst>
            </p:cNvPr>
            <p:cNvSpPr/>
            <p:nvPr/>
          </p:nvSpPr>
          <p:spPr>
            <a:xfrm>
              <a:off x="4123605" y="206723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16656C5-BED8-4AFF-8C0F-12E99C98F38D}"/>
                </a:ext>
              </a:extLst>
            </p:cNvPr>
            <p:cNvSpPr/>
            <p:nvPr/>
          </p:nvSpPr>
          <p:spPr>
            <a:xfrm>
              <a:off x="3999355" y="21772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9FC29E6-EB5D-420E-8865-251A1384BE83}"/>
                </a:ext>
              </a:extLst>
            </p:cNvPr>
            <p:cNvSpPr/>
            <p:nvPr/>
          </p:nvSpPr>
          <p:spPr>
            <a:xfrm>
              <a:off x="4255217" y="296393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746A063-1B6B-4CD9-9D94-BFCAD162B892}"/>
                </a:ext>
              </a:extLst>
            </p:cNvPr>
            <p:cNvSpPr/>
            <p:nvPr/>
          </p:nvSpPr>
          <p:spPr>
            <a:xfrm>
              <a:off x="5482909" y="234875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F81E604-449B-4FE3-B30A-0764AB91CF61}"/>
                </a:ext>
              </a:extLst>
            </p:cNvPr>
            <p:cNvSpPr/>
            <p:nvPr/>
          </p:nvSpPr>
          <p:spPr>
            <a:xfrm>
              <a:off x="5344373" y="236822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0783AC0-99A7-4D59-B220-9229D338E052}"/>
                </a:ext>
              </a:extLst>
            </p:cNvPr>
            <p:cNvSpPr/>
            <p:nvPr/>
          </p:nvSpPr>
          <p:spPr>
            <a:xfrm>
              <a:off x="4338820" y="214068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F7507A4-7704-45EB-BE64-50D27DD37747}"/>
                </a:ext>
              </a:extLst>
            </p:cNvPr>
            <p:cNvSpPr/>
            <p:nvPr/>
          </p:nvSpPr>
          <p:spPr>
            <a:xfrm>
              <a:off x="5635497" y="236925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63B99A9-8CA4-4B3E-89DD-448FD4FBACF6}"/>
                </a:ext>
              </a:extLst>
            </p:cNvPr>
            <p:cNvSpPr/>
            <p:nvPr/>
          </p:nvSpPr>
          <p:spPr>
            <a:xfrm>
              <a:off x="5508762" y="20504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1EB45FF-3237-4E8B-B2C5-0809D8A706A2}"/>
                </a:ext>
              </a:extLst>
            </p:cNvPr>
            <p:cNvSpPr/>
            <p:nvPr/>
          </p:nvSpPr>
          <p:spPr>
            <a:xfrm>
              <a:off x="5115791" y="210754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BF790DF-D944-4550-9F1D-B948947CBAEA}"/>
                </a:ext>
              </a:extLst>
            </p:cNvPr>
            <p:cNvSpPr/>
            <p:nvPr/>
          </p:nvSpPr>
          <p:spPr>
            <a:xfrm>
              <a:off x="5331224" y="200289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1DE3DE0-A524-4654-A3DB-43D0A1E5C938}"/>
                </a:ext>
              </a:extLst>
            </p:cNvPr>
            <p:cNvSpPr/>
            <p:nvPr/>
          </p:nvSpPr>
          <p:spPr>
            <a:xfrm>
              <a:off x="5210735" y="202104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D11C65F-1384-401E-B311-12F07379B290}"/>
                </a:ext>
              </a:extLst>
            </p:cNvPr>
            <p:cNvSpPr/>
            <p:nvPr/>
          </p:nvSpPr>
          <p:spPr>
            <a:xfrm>
              <a:off x="4446461" y="2315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A98809E-1DD3-442F-BF1F-23B2CE65B658}"/>
                </a:ext>
              </a:extLst>
            </p:cNvPr>
            <p:cNvSpPr/>
            <p:nvPr/>
          </p:nvSpPr>
          <p:spPr>
            <a:xfrm>
              <a:off x="5008790" y="26506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D76D51E-A798-48F3-8DEF-C70E1FF79D9E}"/>
                </a:ext>
              </a:extLst>
            </p:cNvPr>
            <p:cNvSpPr/>
            <p:nvPr/>
          </p:nvSpPr>
          <p:spPr>
            <a:xfrm>
              <a:off x="5182042" y="237904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C1C654B-300D-4FB3-B26F-3F46D9714FD7}"/>
                </a:ext>
              </a:extLst>
            </p:cNvPr>
            <p:cNvSpPr/>
            <p:nvPr/>
          </p:nvSpPr>
          <p:spPr>
            <a:xfrm>
              <a:off x="4241058" y="223949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5ECDC78-7F4B-4DFA-9A0C-34394F778950}"/>
                </a:ext>
              </a:extLst>
            </p:cNvPr>
            <p:cNvSpPr/>
            <p:nvPr/>
          </p:nvSpPr>
          <p:spPr>
            <a:xfrm>
              <a:off x="4037606" y="35965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6286E6E-50A8-42D3-BD97-CB631EFAD22F}"/>
                </a:ext>
              </a:extLst>
            </p:cNvPr>
            <p:cNvSpPr/>
            <p:nvPr/>
          </p:nvSpPr>
          <p:spPr>
            <a:xfrm>
              <a:off x="3873777" y="32821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6F99F36-3800-44DC-BC73-5801BAA12B98}"/>
                </a:ext>
              </a:extLst>
            </p:cNvPr>
            <p:cNvSpPr/>
            <p:nvPr/>
          </p:nvSpPr>
          <p:spPr>
            <a:xfrm>
              <a:off x="3530877" y="34733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CCF841B-E201-4D97-837B-6A611C836220}"/>
                </a:ext>
              </a:extLst>
            </p:cNvPr>
            <p:cNvSpPr/>
            <p:nvPr/>
          </p:nvSpPr>
          <p:spPr>
            <a:xfrm>
              <a:off x="3506950" y="31714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7D19066-B27F-475E-9240-0C0B69E082F1}"/>
                </a:ext>
              </a:extLst>
            </p:cNvPr>
            <p:cNvSpPr/>
            <p:nvPr/>
          </p:nvSpPr>
          <p:spPr>
            <a:xfrm>
              <a:off x="3999506" y="298679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F6B149C-1B3F-45EF-914A-A2348CC3A25C}"/>
                </a:ext>
              </a:extLst>
            </p:cNvPr>
            <p:cNvSpPr/>
            <p:nvPr/>
          </p:nvSpPr>
          <p:spPr>
            <a:xfrm>
              <a:off x="3583150" y="29076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172F574-84C1-4175-9016-DBD8B1C14D15}"/>
                </a:ext>
              </a:extLst>
            </p:cNvPr>
            <p:cNvSpPr/>
            <p:nvPr/>
          </p:nvSpPr>
          <p:spPr>
            <a:xfrm>
              <a:off x="4037606" y="34415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BFE61FE-68D1-4C16-B8DB-3C8F964C5B43}"/>
                </a:ext>
              </a:extLst>
            </p:cNvPr>
            <p:cNvSpPr/>
            <p:nvPr/>
          </p:nvSpPr>
          <p:spPr>
            <a:xfrm>
              <a:off x="3683277" y="35965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69B8F9C-37DA-4E96-993F-84989833BF63}"/>
                </a:ext>
              </a:extLst>
            </p:cNvPr>
            <p:cNvSpPr/>
            <p:nvPr/>
          </p:nvSpPr>
          <p:spPr>
            <a:xfrm>
              <a:off x="3666970" y="33202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11944E5-E004-47FF-8ADA-25A75F2B8423}"/>
                </a:ext>
              </a:extLst>
            </p:cNvPr>
            <p:cNvSpPr/>
            <p:nvPr/>
          </p:nvSpPr>
          <p:spPr>
            <a:xfrm>
              <a:off x="3725390" y="30823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DD32B2D-913D-44C3-B66D-95D9EE80C515}"/>
                </a:ext>
              </a:extLst>
            </p:cNvPr>
            <p:cNvSpPr/>
            <p:nvPr/>
          </p:nvSpPr>
          <p:spPr>
            <a:xfrm>
              <a:off x="3911344" y="28314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DB312887-1610-478D-BA78-1C07C52DB570}"/>
                </a:ext>
              </a:extLst>
            </p:cNvPr>
            <p:cNvSpPr/>
            <p:nvPr/>
          </p:nvSpPr>
          <p:spPr>
            <a:xfrm>
              <a:off x="3902512" y="29736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644C6FD-01D0-4B61-8FEC-CA53D5D7D70B}"/>
                </a:ext>
              </a:extLst>
            </p:cNvPr>
            <p:cNvSpPr/>
            <p:nvPr/>
          </p:nvSpPr>
          <p:spPr>
            <a:xfrm>
              <a:off x="3617266" y="306721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A887EB9-6E10-4B67-A26A-BE9EE8F94282}"/>
                </a:ext>
              </a:extLst>
            </p:cNvPr>
            <p:cNvSpPr/>
            <p:nvPr/>
          </p:nvSpPr>
          <p:spPr>
            <a:xfrm>
              <a:off x="3849393" y="348858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85503A5-37D1-4461-9620-4FB44C49EDFD}"/>
                </a:ext>
              </a:extLst>
            </p:cNvPr>
            <p:cNvSpPr/>
            <p:nvPr/>
          </p:nvSpPr>
          <p:spPr>
            <a:xfrm>
              <a:off x="4052023" y="316184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C96DE9A-F99F-4865-AA89-960D06CD3B96}"/>
                </a:ext>
              </a:extLst>
            </p:cNvPr>
            <p:cNvSpPr/>
            <p:nvPr/>
          </p:nvSpPr>
          <p:spPr>
            <a:xfrm>
              <a:off x="3496446" y="36346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5CDB1ED-CFD2-4DA9-AE20-008E2DB36BFF}"/>
                </a:ext>
              </a:extLst>
            </p:cNvPr>
            <p:cNvSpPr/>
            <p:nvPr/>
          </p:nvSpPr>
          <p:spPr>
            <a:xfrm>
              <a:off x="3720487" y="283693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1EDDCBF-C486-42DE-A927-A329404035F5}"/>
                </a:ext>
              </a:extLst>
            </p:cNvPr>
            <p:cNvSpPr/>
            <p:nvPr/>
          </p:nvSpPr>
          <p:spPr>
            <a:xfrm>
              <a:off x="3924078" y="331650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20A1DE1-D999-473A-B32C-88B1DD409F57}"/>
                </a:ext>
              </a:extLst>
            </p:cNvPr>
            <p:cNvSpPr/>
            <p:nvPr/>
          </p:nvSpPr>
          <p:spPr>
            <a:xfrm>
              <a:off x="3760249" y="300218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78F4B49-E977-4C4A-962E-67B5F8BC5212}"/>
                </a:ext>
              </a:extLst>
            </p:cNvPr>
            <p:cNvSpPr/>
            <p:nvPr/>
          </p:nvSpPr>
          <p:spPr>
            <a:xfrm>
              <a:off x="3417349" y="31933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0F37B996-15E6-4A08-9A5A-A12BBAD58A8C}"/>
                </a:ext>
              </a:extLst>
            </p:cNvPr>
            <p:cNvSpPr/>
            <p:nvPr/>
          </p:nvSpPr>
          <p:spPr>
            <a:xfrm>
              <a:off x="3924078" y="316156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64489F9-490B-4E15-B375-AD13E8F70E03}"/>
                </a:ext>
              </a:extLst>
            </p:cNvPr>
            <p:cNvSpPr/>
            <p:nvPr/>
          </p:nvSpPr>
          <p:spPr>
            <a:xfrm>
              <a:off x="3569749" y="331650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76D3767-3B06-4C20-9252-4497FB556AF1}"/>
                </a:ext>
              </a:extLst>
            </p:cNvPr>
            <p:cNvSpPr/>
            <p:nvPr/>
          </p:nvSpPr>
          <p:spPr>
            <a:xfrm>
              <a:off x="3553442" y="304028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29E1900-43E8-440F-A643-6A92722F8997}"/>
                </a:ext>
              </a:extLst>
            </p:cNvPr>
            <p:cNvSpPr/>
            <p:nvPr/>
          </p:nvSpPr>
          <p:spPr>
            <a:xfrm>
              <a:off x="3611862" y="280238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0371B5A-D3DB-4161-AFA1-2FB6F46A5655}"/>
                </a:ext>
              </a:extLst>
            </p:cNvPr>
            <p:cNvSpPr/>
            <p:nvPr/>
          </p:nvSpPr>
          <p:spPr>
            <a:xfrm>
              <a:off x="3735865" y="32085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358DCC5-6032-4657-B4E7-E696EEEEE15A}"/>
                </a:ext>
              </a:extLst>
            </p:cNvPr>
            <p:cNvSpPr/>
            <p:nvPr/>
          </p:nvSpPr>
          <p:spPr>
            <a:xfrm>
              <a:off x="3441023" y="3336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13B7371-DF45-46F4-977D-21DA06818D1D}"/>
                </a:ext>
              </a:extLst>
            </p:cNvPr>
            <p:cNvSpPr/>
            <p:nvPr/>
          </p:nvSpPr>
          <p:spPr>
            <a:xfrm>
              <a:off x="3877899" y="36239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591FE21-FBC1-4270-BD54-D5FC1F620B2B}"/>
                </a:ext>
              </a:extLst>
            </p:cNvPr>
            <p:cNvSpPr/>
            <p:nvPr/>
          </p:nvSpPr>
          <p:spPr>
            <a:xfrm>
              <a:off x="3662047" y="343505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2022174-F023-4DDD-81F6-4224C2D08ABA}"/>
                </a:ext>
              </a:extLst>
            </p:cNvPr>
            <p:cNvSpPr/>
            <p:nvPr/>
          </p:nvSpPr>
          <p:spPr>
            <a:xfrm>
              <a:off x="4128589" y="277044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0E6C0AA-6C56-4750-94B8-4F34D80E83E8}"/>
                </a:ext>
              </a:extLst>
            </p:cNvPr>
            <p:cNvSpPr/>
            <p:nvPr/>
          </p:nvSpPr>
          <p:spPr>
            <a:xfrm>
              <a:off x="4085014" y="330479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8017BEB8-76F2-4316-B861-6414188ED27E}"/>
                </a:ext>
              </a:extLst>
            </p:cNvPr>
            <p:cNvSpPr/>
            <p:nvPr/>
          </p:nvSpPr>
          <p:spPr>
            <a:xfrm>
              <a:off x="4096844" y="303707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FA48C5C-19DC-4991-9A6A-B24AB518E350}"/>
                </a:ext>
              </a:extLst>
            </p:cNvPr>
            <p:cNvSpPr/>
            <p:nvPr/>
          </p:nvSpPr>
          <p:spPr>
            <a:xfrm>
              <a:off x="3803418" y="27826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67F07-7FB5-4369-BA45-2116806FB6AC}"/>
                </a:ext>
              </a:extLst>
            </p:cNvPr>
            <p:cNvSpPr/>
            <p:nvPr/>
          </p:nvSpPr>
          <p:spPr>
            <a:xfrm>
              <a:off x="3429558" y="28796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B39805D-C12F-4B9F-ABFE-1C42C3D3B3C5}"/>
                </a:ext>
              </a:extLst>
            </p:cNvPr>
            <p:cNvSpPr/>
            <p:nvPr/>
          </p:nvSpPr>
          <p:spPr>
            <a:xfrm>
              <a:off x="3435580" y="3549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63EA797E-A0AD-4E19-991C-B6AB114EF40A}"/>
                </a:ext>
              </a:extLst>
            </p:cNvPr>
            <p:cNvSpPr/>
            <p:nvPr/>
          </p:nvSpPr>
          <p:spPr>
            <a:xfrm>
              <a:off x="4135901" y="363008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EB73738-B9E8-4DBE-8BB2-DC52F611CF04}"/>
                </a:ext>
              </a:extLst>
            </p:cNvPr>
            <p:cNvSpPr/>
            <p:nvPr/>
          </p:nvSpPr>
          <p:spPr>
            <a:xfrm>
              <a:off x="4765622" y="359198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E4F35C5-99D8-4993-A063-63C9FF7CDE21}"/>
                </a:ext>
              </a:extLst>
            </p:cNvPr>
            <p:cNvSpPr/>
            <p:nvPr/>
          </p:nvSpPr>
          <p:spPr>
            <a:xfrm>
              <a:off x="4386405" y="33125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F16CF75-E27D-466F-85E4-46952D3BD25E}"/>
                </a:ext>
              </a:extLst>
            </p:cNvPr>
            <p:cNvSpPr/>
            <p:nvPr/>
          </p:nvSpPr>
          <p:spPr>
            <a:xfrm>
              <a:off x="4750393" y="290629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114698C-50C9-42B5-A61B-2F1491C0E162}"/>
                </a:ext>
              </a:extLst>
            </p:cNvPr>
            <p:cNvSpPr/>
            <p:nvPr/>
          </p:nvSpPr>
          <p:spPr>
            <a:xfrm>
              <a:off x="4386405" y="287458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67C2C5D1-D201-4D58-9D6A-C0644F584CF6}"/>
                </a:ext>
              </a:extLst>
            </p:cNvPr>
            <p:cNvSpPr/>
            <p:nvPr/>
          </p:nvSpPr>
          <p:spPr>
            <a:xfrm>
              <a:off x="4758589" y="31801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0C1D0029-3354-4585-97FF-15C201A25D39}"/>
                </a:ext>
              </a:extLst>
            </p:cNvPr>
            <p:cNvSpPr/>
            <p:nvPr/>
          </p:nvSpPr>
          <p:spPr>
            <a:xfrm>
              <a:off x="4747516" y="33888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EF37826-4E69-4D1E-9BBE-95F5200336EE}"/>
                </a:ext>
              </a:extLst>
            </p:cNvPr>
            <p:cNvSpPr/>
            <p:nvPr/>
          </p:nvSpPr>
          <p:spPr>
            <a:xfrm>
              <a:off x="4446599" y="317319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6D6C654-CACF-4987-9B4C-3A549E2765CC}"/>
                </a:ext>
              </a:extLst>
            </p:cNvPr>
            <p:cNvSpPr/>
            <p:nvPr/>
          </p:nvSpPr>
          <p:spPr>
            <a:xfrm>
              <a:off x="4484699" y="301710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3FFF67D-4C1D-495E-8878-71C01537BC9C}"/>
                </a:ext>
              </a:extLst>
            </p:cNvPr>
            <p:cNvSpPr/>
            <p:nvPr/>
          </p:nvSpPr>
          <p:spPr>
            <a:xfrm>
              <a:off x="4548989" y="34865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41942B82-F351-413C-86AD-5639259B7E9D}"/>
                </a:ext>
              </a:extLst>
            </p:cNvPr>
            <p:cNvSpPr/>
            <p:nvPr/>
          </p:nvSpPr>
          <p:spPr>
            <a:xfrm>
              <a:off x="4408499" y="354173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B83C4EC-5575-4182-880C-9C250F9F3BDE}"/>
                </a:ext>
              </a:extLst>
            </p:cNvPr>
            <p:cNvSpPr/>
            <p:nvPr/>
          </p:nvSpPr>
          <p:spPr>
            <a:xfrm>
              <a:off x="4661896" y="32893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A0607CA-C676-4ECA-9343-DADB182A0B07}"/>
                </a:ext>
              </a:extLst>
            </p:cNvPr>
            <p:cNvSpPr/>
            <p:nvPr/>
          </p:nvSpPr>
          <p:spPr>
            <a:xfrm>
              <a:off x="4329376" y="317950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8604530-9431-473A-8A40-7800F2B70816}"/>
                </a:ext>
              </a:extLst>
            </p:cNvPr>
            <p:cNvSpPr/>
            <p:nvPr/>
          </p:nvSpPr>
          <p:spPr>
            <a:xfrm>
              <a:off x="4598614" y="284601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B17CAC1-24DD-4048-817F-EA027122C302}"/>
                </a:ext>
              </a:extLst>
            </p:cNvPr>
            <p:cNvSpPr/>
            <p:nvPr/>
          </p:nvSpPr>
          <p:spPr>
            <a:xfrm>
              <a:off x="4329376" y="27415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FF70AF5-E0C1-4CFB-B158-79277DEA5986}"/>
                </a:ext>
              </a:extLst>
            </p:cNvPr>
            <p:cNvSpPr/>
            <p:nvPr/>
          </p:nvSpPr>
          <p:spPr>
            <a:xfrm>
              <a:off x="4691738" y="303185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D4C2010-3DCC-4F82-BE4E-C32511A3A5E5}"/>
                </a:ext>
              </a:extLst>
            </p:cNvPr>
            <p:cNvSpPr/>
            <p:nvPr/>
          </p:nvSpPr>
          <p:spPr>
            <a:xfrm>
              <a:off x="4579564" y="314668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B2C5345D-A5E3-49C5-BCCE-EB795F93CF2A}"/>
                </a:ext>
              </a:extLst>
            </p:cNvPr>
            <p:cNvSpPr/>
            <p:nvPr/>
          </p:nvSpPr>
          <p:spPr>
            <a:xfrm>
              <a:off x="4389570" y="304020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64DF961-AD7D-41F7-81B4-B98EBB0B88CE}"/>
                </a:ext>
              </a:extLst>
            </p:cNvPr>
            <p:cNvSpPr/>
            <p:nvPr/>
          </p:nvSpPr>
          <p:spPr>
            <a:xfrm>
              <a:off x="4462097" y="283338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7D606592-8433-4C4B-BB7E-21946BB6042A}"/>
                </a:ext>
              </a:extLst>
            </p:cNvPr>
            <p:cNvSpPr/>
            <p:nvPr/>
          </p:nvSpPr>
          <p:spPr>
            <a:xfrm>
              <a:off x="4465770" y="32563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51F2343-FD59-4263-BF71-D34A5986DDBA}"/>
                </a:ext>
              </a:extLst>
            </p:cNvPr>
            <p:cNvSpPr/>
            <p:nvPr/>
          </p:nvSpPr>
          <p:spPr>
            <a:xfrm>
              <a:off x="4351470" y="34087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8BE23C18-EE41-4A11-8932-9E0402E7FC3C}"/>
                </a:ext>
              </a:extLst>
            </p:cNvPr>
            <p:cNvSpPr/>
            <p:nvPr/>
          </p:nvSpPr>
          <p:spPr>
            <a:xfrm>
              <a:off x="4331417" y="36395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C9C5FC47-FFA3-4622-B0A9-55E417844AAA}"/>
                </a:ext>
              </a:extLst>
            </p:cNvPr>
            <p:cNvSpPr/>
            <p:nvPr/>
          </p:nvSpPr>
          <p:spPr>
            <a:xfrm>
              <a:off x="4477871" y="364584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058F829C-7015-47E8-A92C-C73F997C8A5E}"/>
                </a:ext>
              </a:extLst>
            </p:cNvPr>
            <p:cNvSpPr/>
            <p:nvPr/>
          </p:nvSpPr>
          <p:spPr>
            <a:xfrm>
              <a:off x="5447165" y="284202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B94F2AD4-9DFE-4A5F-8BC5-1EB38FBDC17D}"/>
                </a:ext>
              </a:extLst>
            </p:cNvPr>
            <p:cNvSpPr/>
            <p:nvPr/>
          </p:nvSpPr>
          <p:spPr>
            <a:xfrm>
              <a:off x="4991871" y="285154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A382028-5551-4E3A-A0C2-47C6F0024DC5}"/>
                </a:ext>
              </a:extLst>
            </p:cNvPr>
            <p:cNvSpPr/>
            <p:nvPr/>
          </p:nvSpPr>
          <p:spPr>
            <a:xfrm>
              <a:off x="4941834" y="329190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D9A607A-4F0C-46DA-A315-66FDDEADB3D7}"/>
                </a:ext>
              </a:extLst>
            </p:cNvPr>
            <p:cNvSpPr/>
            <p:nvPr/>
          </p:nvSpPr>
          <p:spPr>
            <a:xfrm>
              <a:off x="5550150" y="34234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AC96A9F0-639C-4185-B774-7A96977774FE}"/>
                </a:ext>
              </a:extLst>
            </p:cNvPr>
            <p:cNvSpPr/>
            <p:nvPr/>
          </p:nvSpPr>
          <p:spPr>
            <a:xfrm>
              <a:off x="5523365" y="31977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4A871C5-3484-4DED-A09E-9E90CF213FD7}"/>
                </a:ext>
              </a:extLst>
            </p:cNvPr>
            <p:cNvSpPr/>
            <p:nvPr/>
          </p:nvSpPr>
          <p:spPr>
            <a:xfrm>
              <a:off x="5370965" y="31087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497E42C7-FBE7-4E51-9824-3C8C7589A641}"/>
                </a:ext>
              </a:extLst>
            </p:cNvPr>
            <p:cNvSpPr/>
            <p:nvPr/>
          </p:nvSpPr>
          <p:spPr>
            <a:xfrm>
              <a:off x="4990919" y="31596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50813AB5-AFC8-41AE-969B-CCB92BDD3136}"/>
                </a:ext>
              </a:extLst>
            </p:cNvPr>
            <p:cNvSpPr/>
            <p:nvPr/>
          </p:nvSpPr>
          <p:spPr>
            <a:xfrm>
              <a:off x="5142337" y="30769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07C0BC75-BB34-4B2B-A201-C5579644E873}"/>
                </a:ext>
              </a:extLst>
            </p:cNvPr>
            <p:cNvSpPr/>
            <p:nvPr/>
          </p:nvSpPr>
          <p:spPr>
            <a:xfrm>
              <a:off x="5189010" y="29309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D325DF39-F717-4910-A5E4-C3121EC6675A}"/>
                </a:ext>
              </a:extLst>
            </p:cNvPr>
            <p:cNvSpPr/>
            <p:nvPr/>
          </p:nvSpPr>
          <p:spPr>
            <a:xfrm>
              <a:off x="5392238" y="29690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590C1D8-A944-4B70-893D-8A191F69646C}"/>
                </a:ext>
              </a:extLst>
            </p:cNvPr>
            <p:cNvSpPr/>
            <p:nvPr/>
          </p:nvSpPr>
          <p:spPr>
            <a:xfrm>
              <a:off x="5203959" y="32577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596FE2D-F693-4E64-9D10-BFAC11FB9621}"/>
                </a:ext>
              </a:extLst>
            </p:cNvPr>
            <p:cNvSpPr/>
            <p:nvPr/>
          </p:nvSpPr>
          <p:spPr>
            <a:xfrm>
              <a:off x="5363662" y="328351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87124844-A885-4C40-AB2B-BC772C92BDB4}"/>
                </a:ext>
              </a:extLst>
            </p:cNvPr>
            <p:cNvSpPr/>
            <p:nvPr/>
          </p:nvSpPr>
          <p:spPr>
            <a:xfrm>
              <a:off x="5005507" y="348963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B8ED65C5-A019-4DF5-AEAF-0101A27FF7B7}"/>
                </a:ext>
              </a:extLst>
            </p:cNvPr>
            <p:cNvSpPr/>
            <p:nvPr/>
          </p:nvSpPr>
          <p:spPr>
            <a:xfrm>
              <a:off x="5196713" y="344558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0F6F9B9-82C0-4BAB-ACF8-CA2820342FEA}"/>
                </a:ext>
              </a:extLst>
            </p:cNvPr>
            <p:cNvSpPr/>
            <p:nvPr/>
          </p:nvSpPr>
          <p:spPr>
            <a:xfrm>
              <a:off x="5439862" y="346790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AC8334F7-6B41-4E8C-A52C-3162F66427BF}"/>
                </a:ext>
              </a:extLst>
            </p:cNvPr>
            <p:cNvSpPr/>
            <p:nvPr/>
          </p:nvSpPr>
          <p:spPr>
            <a:xfrm>
              <a:off x="4970690" y="362766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7A01A7F7-32EC-4D99-8042-D215EB5D376D}"/>
                </a:ext>
              </a:extLst>
            </p:cNvPr>
            <p:cNvSpPr/>
            <p:nvPr/>
          </p:nvSpPr>
          <p:spPr>
            <a:xfrm>
              <a:off x="5023991" y="323564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8C1D88D7-7B69-49E6-84FF-30DCE8D6A09E}"/>
                </a:ext>
              </a:extLst>
            </p:cNvPr>
            <p:cNvSpPr/>
            <p:nvPr/>
          </p:nvSpPr>
          <p:spPr>
            <a:xfrm>
              <a:off x="5544170" y="332518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58B52B3B-5B5E-46FD-A5B2-5021A274DDBC}"/>
                </a:ext>
              </a:extLst>
            </p:cNvPr>
            <p:cNvSpPr/>
            <p:nvPr/>
          </p:nvSpPr>
          <p:spPr>
            <a:xfrm>
              <a:off x="5517385" y="309952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78534A3-82A8-4E47-B2A1-20A28D404A72}"/>
                </a:ext>
              </a:extLst>
            </p:cNvPr>
            <p:cNvSpPr/>
            <p:nvPr/>
          </p:nvSpPr>
          <p:spPr>
            <a:xfrm>
              <a:off x="5518957" y="29800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D1F6A7A-C7BD-4DEC-97BE-ECD17B99392E}"/>
                </a:ext>
              </a:extLst>
            </p:cNvPr>
            <p:cNvSpPr/>
            <p:nvPr/>
          </p:nvSpPr>
          <p:spPr>
            <a:xfrm>
              <a:off x="5197979" y="315944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79A395C-138B-464C-9735-64FC59960D90}"/>
                </a:ext>
              </a:extLst>
            </p:cNvPr>
            <p:cNvSpPr/>
            <p:nvPr/>
          </p:nvSpPr>
          <p:spPr>
            <a:xfrm>
              <a:off x="5357682" y="31852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AFC14BC6-E801-41D8-A600-8661A54C796D}"/>
                </a:ext>
              </a:extLst>
            </p:cNvPr>
            <p:cNvSpPr/>
            <p:nvPr/>
          </p:nvSpPr>
          <p:spPr>
            <a:xfrm>
              <a:off x="4999527" y="33913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C0BB15A-10DB-4062-A726-50E6E3F9EC9B}"/>
                </a:ext>
              </a:extLst>
            </p:cNvPr>
            <p:cNvSpPr/>
            <p:nvPr/>
          </p:nvSpPr>
          <p:spPr>
            <a:xfrm>
              <a:off x="5190733" y="334731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F2D8011-3FE9-47E8-895B-CF054BA3329D}"/>
                </a:ext>
              </a:extLst>
            </p:cNvPr>
            <p:cNvSpPr/>
            <p:nvPr/>
          </p:nvSpPr>
          <p:spPr>
            <a:xfrm>
              <a:off x="5433882" y="336963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EE6B517-E499-4F79-B085-0137265EAD35}"/>
                </a:ext>
              </a:extLst>
            </p:cNvPr>
            <p:cNvSpPr/>
            <p:nvPr/>
          </p:nvSpPr>
          <p:spPr>
            <a:xfrm>
              <a:off x="5651734" y="332067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07DB0B8B-DCD6-4C15-AB44-F7E0CEEAAFE4}"/>
                </a:ext>
              </a:extLst>
            </p:cNvPr>
            <p:cNvSpPr/>
            <p:nvPr/>
          </p:nvSpPr>
          <p:spPr>
            <a:xfrm>
              <a:off x="5146108" y="364303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78567EB-C431-43D0-9167-39F31C277E5F}"/>
                </a:ext>
              </a:extLst>
            </p:cNvPr>
            <p:cNvSpPr/>
            <p:nvPr/>
          </p:nvSpPr>
          <p:spPr>
            <a:xfrm>
              <a:off x="5418899" y="36175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C4B60FED-5369-4778-BDA4-4D226449B5D4}"/>
                </a:ext>
              </a:extLst>
            </p:cNvPr>
            <p:cNvSpPr/>
            <p:nvPr/>
          </p:nvSpPr>
          <p:spPr>
            <a:xfrm>
              <a:off x="5155620" y="353810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3C20508E-FBA7-4626-8CEA-608D6939C784}"/>
                </a:ext>
              </a:extLst>
            </p:cNvPr>
            <p:cNvSpPr/>
            <p:nvPr/>
          </p:nvSpPr>
          <p:spPr>
            <a:xfrm>
              <a:off x="5317656" y="346553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6AC698C1-3523-421C-90D3-5D2316895347}"/>
                </a:ext>
              </a:extLst>
            </p:cNvPr>
            <p:cNvSpPr/>
            <p:nvPr/>
          </p:nvSpPr>
          <p:spPr>
            <a:xfrm>
              <a:off x="5254428" y="3579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F74D68E-2526-48C8-A4BD-789A862F4F0F}"/>
                </a:ext>
              </a:extLst>
            </p:cNvPr>
            <p:cNvSpPr/>
            <p:nvPr/>
          </p:nvSpPr>
          <p:spPr>
            <a:xfrm>
              <a:off x="5092813" y="29496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49A4A52D-E8B0-43A0-AAB7-7B0055F1C715}"/>
                </a:ext>
              </a:extLst>
            </p:cNvPr>
            <p:cNvSpPr/>
            <p:nvPr/>
          </p:nvSpPr>
          <p:spPr>
            <a:xfrm>
              <a:off x="5656864" y="289547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D15E0F5D-688A-4549-AD03-19DFE58A6ED2}"/>
                </a:ext>
              </a:extLst>
            </p:cNvPr>
            <p:cNvSpPr/>
            <p:nvPr/>
          </p:nvSpPr>
          <p:spPr>
            <a:xfrm>
              <a:off x="5058644" y="27749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D028438A-89C7-4933-8371-2EC285342A63}"/>
                </a:ext>
              </a:extLst>
            </p:cNvPr>
            <p:cNvSpPr/>
            <p:nvPr/>
          </p:nvSpPr>
          <p:spPr>
            <a:xfrm>
              <a:off x="5650301" y="314820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4266B142-1841-4663-AA84-0A11E75976B8}"/>
                </a:ext>
              </a:extLst>
            </p:cNvPr>
            <p:cNvSpPr/>
            <p:nvPr/>
          </p:nvSpPr>
          <p:spPr>
            <a:xfrm>
              <a:off x="5157452" y="281627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28E38AFA-318D-43EC-B8C0-FBE85721533E}"/>
                </a:ext>
              </a:extLst>
            </p:cNvPr>
            <p:cNvSpPr/>
            <p:nvPr/>
          </p:nvSpPr>
          <p:spPr>
            <a:xfrm>
              <a:off x="5495134" y="27575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F9ADE95-D744-45F3-9980-315E8ADA9173}"/>
                </a:ext>
              </a:extLst>
            </p:cNvPr>
            <p:cNvSpPr/>
            <p:nvPr/>
          </p:nvSpPr>
          <p:spPr>
            <a:xfrm>
              <a:off x="5244973" y="301312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FD54871-9F69-4D51-BE9F-2CDD9D1431C7}"/>
                </a:ext>
              </a:extLst>
            </p:cNvPr>
            <p:cNvSpPr/>
            <p:nvPr/>
          </p:nvSpPr>
          <p:spPr>
            <a:xfrm>
              <a:off x="5005507" y="300701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6CAF22D-F10E-45C5-8F1F-85EE47F1C575}"/>
                </a:ext>
              </a:extLst>
            </p:cNvPr>
            <p:cNvSpPr/>
            <p:nvPr/>
          </p:nvSpPr>
          <p:spPr>
            <a:xfrm>
              <a:off x="5603850" y="362323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BE08A0-806F-4037-8319-99CC78BBB854}"/>
                </a:ext>
              </a:extLst>
            </p:cNvPr>
            <p:cNvSpPr/>
            <p:nvPr/>
          </p:nvSpPr>
          <p:spPr>
            <a:xfrm>
              <a:off x="4901464" y="375734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AE49738-F8E7-4ECA-84D9-1BBEA5C76ACD}"/>
                </a:ext>
              </a:extLst>
            </p:cNvPr>
            <p:cNvSpPr/>
            <p:nvPr/>
          </p:nvSpPr>
          <p:spPr>
            <a:xfrm>
              <a:off x="5265896" y="38236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FFFD5445-8E7B-4440-B349-51ECAE8FD31E}"/>
                </a:ext>
              </a:extLst>
            </p:cNvPr>
            <p:cNvSpPr/>
            <p:nvPr/>
          </p:nvSpPr>
          <p:spPr>
            <a:xfrm>
              <a:off x="5416073" y="38797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FCB2337-4732-4EC5-963A-BEEB8D0BC49E}"/>
                </a:ext>
              </a:extLst>
            </p:cNvPr>
            <p:cNvSpPr/>
            <p:nvPr/>
          </p:nvSpPr>
          <p:spPr>
            <a:xfrm>
              <a:off x="4641879" y="389599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6675926-BE08-4B14-855B-7FABAF5D3360}"/>
                </a:ext>
              </a:extLst>
            </p:cNvPr>
            <p:cNvSpPr/>
            <p:nvPr/>
          </p:nvSpPr>
          <p:spPr>
            <a:xfrm>
              <a:off x="4451379" y="37745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E6F200F-616F-4F61-AB2F-D7FDA9E7AF44}"/>
                </a:ext>
              </a:extLst>
            </p:cNvPr>
            <p:cNvSpPr/>
            <p:nvPr/>
          </p:nvSpPr>
          <p:spPr>
            <a:xfrm>
              <a:off x="5620725" y="3864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5D3E145-3F29-401F-BD03-294666C13DF0}"/>
                </a:ext>
              </a:extLst>
            </p:cNvPr>
            <p:cNvSpPr/>
            <p:nvPr/>
          </p:nvSpPr>
          <p:spPr>
            <a:xfrm>
              <a:off x="5885455" y="38599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AC9F5C9-E56B-44DE-B393-11A450EA5E29}"/>
                </a:ext>
              </a:extLst>
            </p:cNvPr>
            <p:cNvSpPr/>
            <p:nvPr/>
          </p:nvSpPr>
          <p:spPr>
            <a:xfrm>
              <a:off x="4312861" y="389270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3C2263C9-6B59-45D6-B8C7-9F8FB77F2285}"/>
                </a:ext>
              </a:extLst>
            </p:cNvPr>
            <p:cNvSpPr/>
            <p:nvPr/>
          </p:nvSpPr>
          <p:spPr>
            <a:xfrm>
              <a:off x="4125658" y="387647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FAC9EA52-EFEB-4357-94FE-02DED0B08FF7}"/>
                </a:ext>
              </a:extLst>
            </p:cNvPr>
            <p:cNvSpPr/>
            <p:nvPr/>
          </p:nvSpPr>
          <p:spPr>
            <a:xfrm>
              <a:off x="4317529" y="37643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737902E4-9B11-4E56-BAED-766DA4BC0403}"/>
                </a:ext>
              </a:extLst>
            </p:cNvPr>
            <p:cNvSpPr/>
            <p:nvPr/>
          </p:nvSpPr>
          <p:spPr>
            <a:xfrm>
              <a:off x="4651391" y="373669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D59E6E3F-CF92-4F51-BB50-DDF3796F2414}"/>
                </a:ext>
              </a:extLst>
            </p:cNvPr>
            <p:cNvSpPr/>
            <p:nvPr/>
          </p:nvSpPr>
          <p:spPr>
            <a:xfrm>
              <a:off x="4990162" y="37578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8B0A8523-AEE6-4E3C-AA1D-44B2F8E1A3BE}"/>
                </a:ext>
              </a:extLst>
            </p:cNvPr>
            <p:cNvSpPr/>
            <p:nvPr/>
          </p:nvSpPr>
          <p:spPr>
            <a:xfrm>
              <a:off x="5140339" y="381394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FFE77356-B075-4384-9F17-96221D8BD957}"/>
                </a:ext>
              </a:extLst>
            </p:cNvPr>
            <p:cNvSpPr/>
            <p:nvPr/>
          </p:nvSpPr>
          <p:spPr>
            <a:xfrm>
              <a:off x="5425585" y="377479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8D712D25-283A-4E04-8A15-5E3333010105}"/>
                </a:ext>
              </a:extLst>
            </p:cNvPr>
            <p:cNvSpPr/>
            <p:nvPr/>
          </p:nvSpPr>
          <p:spPr>
            <a:xfrm>
              <a:off x="5702522" y="37959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C6C2713B-546A-4C24-9055-0BF489D4E6A7}"/>
                </a:ext>
              </a:extLst>
            </p:cNvPr>
            <p:cNvSpPr/>
            <p:nvPr/>
          </p:nvSpPr>
          <p:spPr>
            <a:xfrm>
              <a:off x="3814690" y="37721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30C3C6D-C3A3-4204-9235-6E478C45AFBB}"/>
                </a:ext>
              </a:extLst>
            </p:cNvPr>
            <p:cNvSpPr/>
            <p:nvPr/>
          </p:nvSpPr>
          <p:spPr>
            <a:xfrm>
              <a:off x="4092468" y="379817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2CEC31A5-DFE9-41C2-85C1-361F1F107263}"/>
                </a:ext>
              </a:extLst>
            </p:cNvPr>
            <p:cNvSpPr/>
            <p:nvPr/>
          </p:nvSpPr>
          <p:spPr>
            <a:xfrm>
              <a:off x="4242645" y="385424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780698BE-57AC-4E41-A623-79FBFDC930C7}"/>
                </a:ext>
              </a:extLst>
            </p:cNvPr>
            <p:cNvSpPr/>
            <p:nvPr/>
          </p:nvSpPr>
          <p:spPr>
            <a:xfrm>
              <a:off x="4527891" y="381509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A428B282-8F63-4546-8143-C2BB541ACA6C}"/>
                </a:ext>
              </a:extLst>
            </p:cNvPr>
            <p:cNvSpPr/>
            <p:nvPr/>
          </p:nvSpPr>
          <p:spPr>
            <a:xfrm>
              <a:off x="4883011" y="389014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BC36FC7C-7F43-43C5-A803-FB72FBC5CBA8}"/>
                </a:ext>
              </a:extLst>
            </p:cNvPr>
            <p:cNvSpPr/>
            <p:nvPr/>
          </p:nvSpPr>
          <p:spPr>
            <a:xfrm>
              <a:off x="4454760" y="38721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93FCF37-0CD7-4537-BE4D-279019D22CC5}"/>
                </a:ext>
              </a:extLst>
            </p:cNvPr>
            <p:cNvSpPr/>
            <p:nvPr/>
          </p:nvSpPr>
          <p:spPr>
            <a:xfrm>
              <a:off x="5324448" y="37532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8EA824E3-F8D5-4D46-98E8-47B75D34BDE7}"/>
                </a:ext>
              </a:extLst>
            </p:cNvPr>
            <p:cNvSpPr/>
            <p:nvPr/>
          </p:nvSpPr>
          <p:spPr>
            <a:xfrm>
              <a:off x="4170037" y="37745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85163861-9885-45DF-BC84-BDA7369C6851}"/>
                </a:ext>
              </a:extLst>
            </p:cNvPr>
            <p:cNvSpPr/>
            <p:nvPr/>
          </p:nvSpPr>
          <p:spPr>
            <a:xfrm>
              <a:off x="4983717" y="38797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21AC335-72AB-4424-9BB4-D106F90945AF}"/>
                </a:ext>
              </a:extLst>
            </p:cNvPr>
            <p:cNvSpPr/>
            <p:nvPr/>
          </p:nvSpPr>
          <p:spPr>
            <a:xfrm>
              <a:off x="5524393" y="381614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E46756BE-4D01-4F4D-99CB-87EB6B6479F9}"/>
                </a:ext>
              </a:extLst>
            </p:cNvPr>
            <p:cNvSpPr/>
            <p:nvPr/>
          </p:nvSpPr>
          <p:spPr>
            <a:xfrm>
              <a:off x="4631395" y="38204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C8CB2ACB-2269-45C1-B478-57D461A59377}"/>
                </a:ext>
              </a:extLst>
            </p:cNvPr>
            <p:cNvSpPr/>
            <p:nvPr/>
          </p:nvSpPr>
          <p:spPr>
            <a:xfrm>
              <a:off x="3957157" y="37655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0F5FD842-3663-42D5-A95A-FBCCB055245D}"/>
                </a:ext>
              </a:extLst>
            </p:cNvPr>
            <p:cNvSpPr/>
            <p:nvPr/>
          </p:nvSpPr>
          <p:spPr>
            <a:xfrm>
              <a:off x="3913942" y="386347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4851868-DD36-4587-9CFA-E143B1572B32}"/>
                </a:ext>
              </a:extLst>
            </p:cNvPr>
            <p:cNvSpPr/>
            <p:nvPr/>
          </p:nvSpPr>
          <p:spPr>
            <a:xfrm>
              <a:off x="3756554" y="3864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2766118-BAB5-458A-991D-C154C7D9FB61}"/>
                </a:ext>
              </a:extLst>
            </p:cNvPr>
            <p:cNvSpPr/>
            <p:nvPr/>
          </p:nvSpPr>
          <p:spPr>
            <a:xfrm>
              <a:off x="4747532" y="423398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B5D4426-8668-4037-88D8-EC1A2199558C}"/>
                </a:ext>
              </a:extLst>
            </p:cNvPr>
            <p:cNvSpPr/>
            <p:nvPr/>
          </p:nvSpPr>
          <p:spPr>
            <a:xfrm>
              <a:off x="4480919" y="424883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D9F177FD-14E4-40F3-8770-3F9A2A141A7D}"/>
                </a:ext>
              </a:extLst>
            </p:cNvPr>
            <p:cNvSpPr/>
            <p:nvPr/>
          </p:nvSpPr>
          <p:spPr>
            <a:xfrm>
              <a:off x="4323300" y="413151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B0C9EA98-B345-4AAA-91C0-238EEFD8ADFB}"/>
                </a:ext>
              </a:extLst>
            </p:cNvPr>
            <p:cNvSpPr/>
            <p:nvPr/>
          </p:nvSpPr>
          <p:spPr>
            <a:xfrm>
              <a:off x="4661544" y="435270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8A2B8AC-70F2-464B-AF4A-03255B77F4A4}"/>
                </a:ext>
              </a:extLst>
            </p:cNvPr>
            <p:cNvSpPr/>
            <p:nvPr/>
          </p:nvSpPr>
          <p:spPr>
            <a:xfrm>
              <a:off x="4813383" y="437266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9FF7DC2-2C3C-446A-AA91-D8896C9FE938}"/>
                </a:ext>
              </a:extLst>
            </p:cNvPr>
            <p:cNvSpPr/>
            <p:nvPr/>
          </p:nvSpPr>
          <p:spPr>
            <a:xfrm>
              <a:off x="4648153" y="40502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A731C8C-4853-4BCB-8024-D0F6E2EADF8B}"/>
                </a:ext>
              </a:extLst>
            </p:cNvPr>
            <p:cNvSpPr/>
            <p:nvPr/>
          </p:nvSpPr>
          <p:spPr>
            <a:xfrm>
              <a:off x="4328519" y="439793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CF1C904-45D1-4843-9855-0D2B3C44223E}"/>
                </a:ext>
              </a:extLst>
            </p:cNvPr>
            <p:cNvSpPr/>
            <p:nvPr/>
          </p:nvSpPr>
          <p:spPr>
            <a:xfrm>
              <a:off x="4469286" y="4023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D425B01D-FE89-4F23-B969-AF7C75A03683}"/>
                </a:ext>
              </a:extLst>
            </p:cNvPr>
            <p:cNvSpPr/>
            <p:nvPr/>
          </p:nvSpPr>
          <p:spPr>
            <a:xfrm>
              <a:off x="4093398" y="39940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E2F74A36-22E5-4BE6-8E42-A5C517C211D5}"/>
                </a:ext>
              </a:extLst>
            </p:cNvPr>
            <p:cNvSpPr/>
            <p:nvPr/>
          </p:nvSpPr>
          <p:spPr>
            <a:xfrm>
              <a:off x="4242917" y="420294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12121DB3-C290-443D-97DB-D9F9C1EB130E}"/>
                </a:ext>
              </a:extLst>
            </p:cNvPr>
            <p:cNvSpPr/>
            <p:nvPr/>
          </p:nvSpPr>
          <p:spPr>
            <a:xfrm>
              <a:off x="3909111" y="428511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4252811-BF6B-4169-B6F0-5672E315A9FF}"/>
                </a:ext>
              </a:extLst>
            </p:cNvPr>
            <p:cNvSpPr/>
            <p:nvPr/>
          </p:nvSpPr>
          <p:spPr>
            <a:xfrm>
              <a:off x="3999937" y="41264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0490CBC3-252D-4D1D-B997-E503E68EC966}"/>
                </a:ext>
              </a:extLst>
            </p:cNvPr>
            <p:cNvSpPr/>
            <p:nvPr/>
          </p:nvSpPr>
          <p:spPr>
            <a:xfrm>
              <a:off x="4094640" y="43709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306FC6A2-F9AA-4733-A947-83E772B5499F}"/>
                </a:ext>
              </a:extLst>
            </p:cNvPr>
            <p:cNvSpPr/>
            <p:nvPr/>
          </p:nvSpPr>
          <p:spPr>
            <a:xfrm>
              <a:off x="3874269" y="438242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6FEF34F-45DB-461C-BDEB-C686FE97B90C}"/>
                </a:ext>
              </a:extLst>
            </p:cNvPr>
            <p:cNvSpPr/>
            <p:nvPr/>
          </p:nvSpPr>
          <p:spPr>
            <a:xfrm>
              <a:off x="3857025" y="408161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F9A3E87E-3BDD-4A70-9941-EB13518A4994}"/>
                </a:ext>
              </a:extLst>
            </p:cNvPr>
            <p:cNvSpPr/>
            <p:nvPr/>
          </p:nvSpPr>
          <p:spPr>
            <a:xfrm>
              <a:off x="3876077" y="420479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532C2646-5996-43D1-BAE8-6D82A7E95FE0}"/>
                </a:ext>
              </a:extLst>
            </p:cNvPr>
            <p:cNvSpPr/>
            <p:nvPr/>
          </p:nvSpPr>
          <p:spPr>
            <a:xfrm>
              <a:off x="3983952" y="40193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2E72FCE-819E-495C-8EC3-80E326F7BF37}"/>
                </a:ext>
              </a:extLst>
            </p:cNvPr>
            <p:cNvSpPr/>
            <p:nvPr/>
          </p:nvSpPr>
          <p:spPr>
            <a:xfrm>
              <a:off x="4078655" y="426387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4F5318F-89AE-459D-9743-095C0D546C18}"/>
                </a:ext>
              </a:extLst>
            </p:cNvPr>
            <p:cNvSpPr/>
            <p:nvPr/>
          </p:nvSpPr>
          <p:spPr>
            <a:xfrm>
              <a:off x="4485587" y="41205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7B64DF0-7D06-4802-80C7-76C248A21FA6}"/>
                </a:ext>
              </a:extLst>
            </p:cNvPr>
            <p:cNvSpPr/>
            <p:nvPr/>
          </p:nvSpPr>
          <p:spPr>
            <a:xfrm>
              <a:off x="4295087" y="399902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9FC6C9AB-C58E-4594-800F-AF9C772306BA}"/>
                </a:ext>
              </a:extLst>
            </p:cNvPr>
            <p:cNvSpPr/>
            <p:nvPr/>
          </p:nvSpPr>
          <p:spPr>
            <a:xfrm>
              <a:off x="4333187" y="426959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8772B678-DE21-4114-BC32-770C137F819C}"/>
                </a:ext>
              </a:extLst>
            </p:cNvPr>
            <p:cNvSpPr/>
            <p:nvPr/>
          </p:nvSpPr>
          <p:spPr>
            <a:xfrm>
              <a:off x="4782049" y="411266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E1A5AA16-F1F4-4722-94A6-38D969BB54D0}"/>
                </a:ext>
              </a:extLst>
            </p:cNvPr>
            <p:cNvSpPr/>
            <p:nvPr/>
          </p:nvSpPr>
          <p:spPr>
            <a:xfrm>
              <a:off x="4648447" y="42156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16F959B-61FD-476F-A702-83808BB37DF6}"/>
                </a:ext>
              </a:extLst>
            </p:cNvPr>
            <p:cNvSpPr/>
            <p:nvPr/>
          </p:nvSpPr>
          <p:spPr>
            <a:xfrm>
              <a:off x="4865328" y="419203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C5F17D1C-DF80-4CC4-8F92-805794D25CA7}"/>
                </a:ext>
              </a:extLst>
            </p:cNvPr>
            <p:cNvSpPr/>
            <p:nvPr/>
          </p:nvSpPr>
          <p:spPr>
            <a:xfrm>
              <a:off x="4762178" y="400690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FD2EC13-179D-4039-9114-3224910ADB49}"/>
                </a:ext>
              </a:extLst>
            </p:cNvPr>
            <p:cNvSpPr/>
            <p:nvPr/>
          </p:nvSpPr>
          <p:spPr>
            <a:xfrm>
              <a:off x="5212743" y="43864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9EF9D27A-BBB8-4316-BDA9-E9ED1F6C17B7}"/>
                </a:ext>
              </a:extLst>
            </p:cNvPr>
            <p:cNvSpPr/>
            <p:nvPr/>
          </p:nvSpPr>
          <p:spPr>
            <a:xfrm>
              <a:off x="5029472" y="411881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165217E1-B441-4DD4-976F-539243CF9894}"/>
                </a:ext>
              </a:extLst>
            </p:cNvPr>
            <p:cNvSpPr/>
            <p:nvPr/>
          </p:nvSpPr>
          <p:spPr>
            <a:xfrm>
              <a:off x="5240820" y="40443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1583F437-F3A1-4501-AF7D-5D25D6A9E433}"/>
                </a:ext>
              </a:extLst>
            </p:cNvPr>
            <p:cNvSpPr/>
            <p:nvPr/>
          </p:nvSpPr>
          <p:spPr>
            <a:xfrm>
              <a:off x="5113016" y="399982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466D3D8-2656-4DC8-845F-4B12867EC0DB}"/>
                </a:ext>
              </a:extLst>
            </p:cNvPr>
            <p:cNvSpPr/>
            <p:nvPr/>
          </p:nvSpPr>
          <p:spPr>
            <a:xfrm>
              <a:off x="5154306" y="411892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77F09EA9-94E2-43ED-91C6-F9491CA20DD0}"/>
                </a:ext>
              </a:extLst>
            </p:cNvPr>
            <p:cNvSpPr/>
            <p:nvPr/>
          </p:nvSpPr>
          <p:spPr>
            <a:xfrm>
              <a:off x="5052656" y="436203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41D8398A-EC6C-4804-87DC-B36E79F90580}"/>
                </a:ext>
              </a:extLst>
            </p:cNvPr>
            <p:cNvSpPr/>
            <p:nvPr/>
          </p:nvSpPr>
          <p:spPr>
            <a:xfrm>
              <a:off x="5108515" y="41864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62DB42C6-9314-4963-8947-F538DD676AB0}"/>
                </a:ext>
              </a:extLst>
            </p:cNvPr>
            <p:cNvSpPr/>
            <p:nvPr/>
          </p:nvSpPr>
          <p:spPr>
            <a:xfrm>
              <a:off x="5026628" y="42579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2262FBF-481E-4C2C-9919-74D19D1B2A9A}"/>
                </a:ext>
              </a:extLst>
            </p:cNvPr>
            <p:cNvSpPr/>
            <p:nvPr/>
          </p:nvSpPr>
          <p:spPr>
            <a:xfrm>
              <a:off x="5030287" y="402703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58E6117-9928-40A3-9C4D-7DC3256F996A}"/>
                </a:ext>
              </a:extLst>
            </p:cNvPr>
            <p:cNvSpPr/>
            <p:nvPr/>
          </p:nvSpPr>
          <p:spPr>
            <a:xfrm>
              <a:off x="5140845" y="426976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B863567-ADC0-4935-A864-45E336FBA5E5}"/>
                </a:ext>
              </a:extLst>
            </p:cNvPr>
            <p:cNvSpPr/>
            <p:nvPr/>
          </p:nvSpPr>
          <p:spPr>
            <a:xfrm>
              <a:off x="4389863" y="39743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TextBox 738">
              <a:extLst>
                <a:ext uri="{FF2B5EF4-FFF2-40B4-BE49-F238E27FC236}">
                  <a16:creationId xmlns:a16="http://schemas.microsoft.com/office/drawing/2014/main" id="{7E4EFA6E-148D-41CF-94DC-48774B4C14BE}"/>
                </a:ext>
              </a:extLst>
            </p:cNvPr>
            <p:cNvSpPr txBox="1"/>
            <p:nvPr/>
          </p:nvSpPr>
          <p:spPr>
            <a:xfrm>
              <a:off x="4441782" y="4608076"/>
              <a:ext cx="5790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80’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89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hape 203">
            <a:extLst>
              <a:ext uri="{FF2B5EF4-FFF2-40B4-BE49-F238E27FC236}">
                <a16:creationId xmlns:a16="http://schemas.microsoft.com/office/drawing/2014/main" id="{F2DE132C-15AB-514D-A7F0-3A2E3EF2C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700" y="2008506"/>
            <a:ext cx="8670600" cy="369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compared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NetScatter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with: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-Backscatter (9 kbps)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-Backscatter with rate adaptation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7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7FED63-2018-4ADC-A5C4-9D133C8B65D3}"/>
              </a:ext>
            </a:extLst>
          </p:cNvPr>
          <p:cNvGrpSpPr/>
          <p:nvPr/>
        </p:nvGrpSpPr>
        <p:grpSpPr>
          <a:xfrm>
            <a:off x="409891" y="2145805"/>
            <a:ext cx="7523164" cy="3610946"/>
            <a:chOff x="409891" y="2069605"/>
            <a:chExt cx="7523164" cy="3610946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789960C-1F5F-4F94-93DA-1EE043D25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10413" y="2270442"/>
              <a:ext cx="6186726" cy="267041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F51528-F6E9-4D54-ABEB-4AECDA483756}"/>
                </a:ext>
              </a:extLst>
            </p:cNvPr>
            <p:cNvGrpSpPr/>
            <p:nvPr/>
          </p:nvGrpSpPr>
          <p:grpSpPr>
            <a:xfrm>
              <a:off x="409891" y="2069605"/>
              <a:ext cx="7523164" cy="3610946"/>
              <a:chOff x="49401" y="1321691"/>
              <a:chExt cx="8717964" cy="4184421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DA715F-0FDC-41F4-8F14-18BDB351F633}"/>
                  </a:ext>
                </a:extLst>
              </p:cNvPr>
              <p:cNvSpPr txBox="1"/>
              <p:nvPr/>
            </p:nvSpPr>
            <p:spPr>
              <a:xfrm>
                <a:off x="1064259" y="4622198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65CABD7-72CE-4371-95E1-EDE962893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9954" y="1321691"/>
                <a:ext cx="0" cy="3357546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8956E3A-5589-410B-9315-41B3FA0F66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80904" y="4675677"/>
                <a:ext cx="7477956" cy="356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9B70E1-B0E9-4B1A-AC34-802AB8F9442A}"/>
                  </a:ext>
                </a:extLst>
              </p:cNvPr>
              <p:cNvSpPr txBox="1"/>
              <p:nvPr/>
            </p:nvSpPr>
            <p:spPr>
              <a:xfrm>
                <a:off x="1422352" y="4622198"/>
                <a:ext cx="444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77C42C-09E8-471D-8921-209A9682BC76}"/>
                  </a:ext>
                </a:extLst>
              </p:cNvPr>
              <p:cNvSpPr txBox="1"/>
              <p:nvPr/>
            </p:nvSpPr>
            <p:spPr>
              <a:xfrm>
                <a:off x="1895047" y="4622198"/>
                <a:ext cx="444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A36065-2B95-4A0B-8E09-080C95BBB716}"/>
                  </a:ext>
                </a:extLst>
              </p:cNvPr>
              <p:cNvSpPr txBox="1"/>
              <p:nvPr/>
            </p:nvSpPr>
            <p:spPr>
              <a:xfrm>
                <a:off x="2809447" y="4622198"/>
                <a:ext cx="444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64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87E27A-3E18-4874-9D68-19997924A4AC}"/>
                  </a:ext>
                </a:extLst>
              </p:cNvPr>
              <p:cNvSpPr txBox="1"/>
              <p:nvPr/>
            </p:nvSpPr>
            <p:spPr>
              <a:xfrm>
                <a:off x="3723847" y="4623034"/>
                <a:ext cx="444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96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4FD52C9-7296-4768-9970-97715D63AE00}"/>
                  </a:ext>
                </a:extLst>
              </p:cNvPr>
              <p:cNvSpPr txBox="1"/>
              <p:nvPr/>
            </p:nvSpPr>
            <p:spPr>
              <a:xfrm>
                <a:off x="4573325" y="4622198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128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E6939-BD36-481C-975A-A43597081394}"/>
                  </a:ext>
                </a:extLst>
              </p:cNvPr>
              <p:cNvSpPr txBox="1"/>
              <p:nvPr/>
            </p:nvSpPr>
            <p:spPr>
              <a:xfrm>
                <a:off x="5487725" y="4622198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160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60A2274-CD40-4627-8585-064883B93C1C}"/>
                  </a:ext>
                </a:extLst>
              </p:cNvPr>
              <p:cNvSpPr txBox="1"/>
              <p:nvPr/>
            </p:nvSpPr>
            <p:spPr>
              <a:xfrm>
                <a:off x="6402125" y="4622198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192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2B5285-6E8D-4978-91E4-86D3D9D2BFD2}"/>
                  </a:ext>
                </a:extLst>
              </p:cNvPr>
              <p:cNvSpPr txBox="1"/>
              <p:nvPr/>
            </p:nvSpPr>
            <p:spPr>
              <a:xfrm>
                <a:off x="7275855" y="4622198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224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D577FF-1C23-4CE7-8344-2BD42E20C8F4}"/>
                  </a:ext>
                </a:extLst>
              </p:cNvPr>
              <p:cNvSpPr txBox="1"/>
              <p:nvPr/>
            </p:nvSpPr>
            <p:spPr>
              <a:xfrm>
                <a:off x="8193169" y="4622198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256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E1548C-7445-489E-A281-33A70847D398}"/>
                  </a:ext>
                </a:extLst>
              </p:cNvPr>
              <p:cNvSpPr txBox="1"/>
              <p:nvPr/>
            </p:nvSpPr>
            <p:spPr>
              <a:xfrm>
                <a:off x="716815" y="4414436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27D6DFA-7D3B-488B-9991-6D0C025FA988}"/>
                  </a:ext>
                </a:extLst>
              </p:cNvPr>
              <p:cNvSpPr txBox="1"/>
              <p:nvPr/>
            </p:nvSpPr>
            <p:spPr>
              <a:xfrm>
                <a:off x="651897" y="3806564"/>
                <a:ext cx="4443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50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32A2E0D-FA99-4554-99BC-F52FE7EB5CB9}"/>
                  </a:ext>
                </a:extLst>
              </p:cNvPr>
              <p:cNvSpPr txBox="1"/>
              <p:nvPr/>
            </p:nvSpPr>
            <p:spPr>
              <a:xfrm>
                <a:off x="586972" y="3198692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100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682BB0-81C6-4C63-A9A2-35957C6C9B14}"/>
                  </a:ext>
                </a:extLst>
              </p:cNvPr>
              <p:cNvSpPr txBox="1"/>
              <p:nvPr/>
            </p:nvSpPr>
            <p:spPr>
              <a:xfrm>
                <a:off x="586972" y="2600355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150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BEA95D7-34DB-4199-80E1-C8087545A213}"/>
                  </a:ext>
                </a:extLst>
              </p:cNvPr>
              <p:cNvSpPr txBox="1"/>
              <p:nvPr/>
            </p:nvSpPr>
            <p:spPr>
              <a:xfrm>
                <a:off x="586972" y="1946589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200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A2291E0-1BDC-44AC-A3ED-D02D9B9444B9}"/>
                  </a:ext>
                </a:extLst>
              </p:cNvPr>
              <p:cNvSpPr txBox="1"/>
              <p:nvPr/>
            </p:nvSpPr>
            <p:spPr>
              <a:xfrm>
                <a:off x="586972" y="1352744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250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24920A-C725-49D1-BAF5-AB61225940B5}"/>
                  </a:ext>
                </a:extLst>
              </p:cNvPr>
              <p:cNvSpPr txBox="1"/>
              <p:nvPr/>
            </p:nvSpPr>
            <p:spPr>
              <a:xfrm>
                <a:off x="2664572" y="4899796"/>
                <a:ext cx="4391703" cy="606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# of Backscatter Devices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54A535-055E-45A5-9243-F96C2772FFFD}"/>
                  </a:ext>
                </a:extLst>
              </p:cNvPr>
              <p:cNvSpPr txBox="1"/>
              <p:nvPr/>
            </p:nvSpPr>
            <p:spPr>
              <a:xfrm rot="16200000">
                <a:off x="-1361620" y="2904534"/>
                <a:ext cx="3357028" cy="534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PHY Data Rate (kbps)</a:t>
                </a:r>
              </a:p>
            </p:txBody>
          </p:sp>
        </p:grp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605AB4CB-BDC9-4B9C-88C0-85EE021AA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16365" y="2371757"/>
            <a:ext cx="6199910" cy="2645295"/>
          </a:xfrm>
          <a:prstGeom prst="rect">
            <a:avLst/>
          </a:prstGeom>
        </p:spPr>
      </p:pic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Evaluation: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Network PHY Data-Rate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hape 535">
            <a:extLst>
              <a:ext uri="{FF2B5EF4-FFF2-40B4-BE49-F238E27FC236}">
                <a16:creationId xmlns:a16="http://schemas.microsoft.com/office/drawing/2014/main" id="{6AB47FAE-0C08-4C46-BE3E-CF37BFA6A567}"/>
              </a:ext>
            </a:extLst>
          </p:cNvPr>
          <p:cNvSpPr/>
          <p:nvPr/>
        </p:nvSpPr>
        <p:spPr>
          <a:xfrm>
            <a:off x="126239" y="5748409"/>
            <a:ext cx="8815500" cy="1033180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PHY data-rate improves by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7x - 26x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58B7B5-FED8-4A39-9946-7C103F9E52D2}"/>
              </a:ext>
            </a:extLst>
          </p:cNvPr>
          <p:cNvGrpSpPr/>
          <p:nvPr/>
        </p:nvGrpSpPr>
        <p:grpSpPr>
          <a:xfrm>
            <a:off x="107134" y="1252013"/>
            <a:ext cx="3945972" cy="461665"/>
            <a:chOff x="254454" y="1252013"/>
            <a:chExt cx="3945972" cy="46166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3D1507C-44F7-44E8-9D31-F9277F2E6B53}"/>
                </a:ext>
              </a:extLst>
            </p:cNvPr>
            <p:cNvSpPr txBox="1"/>
            <p:nvPr/>
          </p:nvSpPr>
          <p:spPr>
            <a:xfrm>
              <a:off x="254454" y="1252013"/>
              <a:ext cx="33698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LoRa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Backscatter (9 kbps)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F8A798F-2670-4C37-8D33-4B4E5460CDBB}"/>
                </a:ext>
              </a:extLst>
            </p:cNvPr>
            <p:cNvCxnSpPr/>
            <p:nvPr/>
          </p:nvCxnSpPr>
          <p:spPr>
            <a:xfrm>
              <a:off x="3646128" y="1500179"/>
              <a:ext cx="554298" cy="0"/>
            </a:xfrm>
            <a:prstGeom prst="line">
              <a:avLst/>
            </a:prstGeom>
            <a:ln w="63500">
              <a:solidFill>
                <a:srgbClr val="E8298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3694398-D7DD-42E7-B223-BC462027E60A}"/>
              </a:ext>
            </a:extLst>
          </p:cNvPr>
          <p:cNvGrpSpPr/>
          <p:nvPr/>
        </p:nvGrpSpPr>
        <p:grpSpPr>
          <a:xfrm>
            <a:off x="107134" y="1596012"/>
            <a:ext cx="5567459" cy="461665"/>
            <a:chOff x="254454" y="1252013"/>
            <a:chExt cx="5567459" cy="46166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7D2D55-2EDE-43EF-AD7B-D4BB3327EA1D}"/>
                </a:ext>
              </a:extLst>
            </p:cNvPr>
            <p:cNvSpPr txBox="1"/>
            <p:nvPr/>
          </p:nvSpPr>
          <p:spPr>
            <a:xfrm>
              <a:off x="254454" y="1252013"/>
              <a:ext cx="50353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LoRa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Backscatter with Rate Adaptation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1C54F4-6293-40CD-95B3-7FC1FEC18B18}"/>
                </a:ext>
              </a:extLst>
            </p:cNvPr>
            <p:cNvCxnSpPr/>
            <p:nvPr/>
          </p:nvCxnSpPr>
          <p:spPr>
            <a:xfrm>
              <a:off x="5262072" y="1512879"/>
              <a:ext cx="559841" cy="0"/>
            </a:xfrm>
            <a:prstGeom prst="line">
              <a:avLst/>
            </a:prstGeom>
            <a:ln w="63500">
              <a:solidFill>
                <a:srgbClr val="4069E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A7311C-C061-4730-9395-A074032C0A27}"/>
              </a:ext>
            </a:extLst>
          </p:cNvPr>
          <p:cNvGrpSpPr/>
          <p:nvPr/>
        </p:nvGrpSpPr>
        <p:grpSpPr>
          <a:xfrm>
            <a:off x="6070013" y="1249858"/>
            <a:ext cx="2209920" cy="461665"/>
            <a:chOff x="254454" y="1252013"/>
            <a:chExt cx="2209920" cy="46166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EDEDD1F-7182-4592-A5C5-D913F2972A94}"/>
                </a:ext>
              </a:extLst>
            </p:cNvPr>
            <p:cNvSpPr txBox="1"/>
            <p:nvPr/>
          </p:nvSpPr>
          <p:spPr>
            <a:xfrm>
              <a:off x="254454" y="1252013"/>
              <a:ext cx="1555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NetScatter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525E696-9CDF-403D-8836-E5786F514571}"/>
                </a:ext>
              </a:extLst>
            </p:cNvPr>
            <p:cNvCxnSpPr/>
            <p:nvPr/>
          </p:nvCxnSpPr>
          <p:spPr>
            <a:xfrm>
              <a:off x="1854646" y="1516613"/>
              <a:ext cx="609728" cy="0"/>
            </a:xfrm>
            <a:prstGeom prst="line">
              <a:avLst/>
            </a:prstGeom>
            <a:ln w="63500">
              <a:solidFill>
                <a:srgbClr val="1C9E7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7B3DCC1-3FB5-4B81-9A75-28FC8D9B4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410413" y="4475018"/>
            <a:ext cx="6186726" cy="1983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9C3F5E3-E574-4BA3-A590-81018472F9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40101" y="4940422"/>
            <a:ext cx="6149418" cy="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2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Evaluation: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Link-layer data-rate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535">
            <a:extLst>
              <a:ext uri="{FF2B5EF4-FFF2-40B4-BE49-F238E27FC236}">
                <a16:creationId xmlns:a16="http://schemas.microsoft.com/office/drawing/2014/main" id="{B4DCC331-C8AD-4126-8144-5C55E92CE5EE}"/>
              </a:ext>
            </a:extLst>
          </p:cNvPr>
          <p:cNvSpPr/>
          <p:nvPr/>
        </p:nvSpPr>
        <p:spPr>
          <a:xfrm>
            <a:off x="130576" y="5749122"/>
            <a:ext cx="8815500" cy="940462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Link-layer data-rate improves by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14x-62x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B20435-7989-4D09-B361-3351DB48375C}"/>
              </a:ext>
            </a:extLst>
          </p:cNvPr>
          <p:cNvGrpSpPr/>
          <p:nvPr/>
        </p:nvGrpSpPr>
        <p:grpSpPr>
          <a:xfrm>
            <a:off x="93146" y="2138176"/>
            <a:ext cx="7941509" cy="3610945"/>
            <a:chOff x="-435388" y="1321691"/>
            <a:chExt cx="9202753" cy="418442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E15D69-FB03-40F8-975E-45D8358A1AB5}"/>
                </a:ext>
              </a:extLst>
            </p:cNvPr>
            <p:cNvSpPr txBox="1"/>
            <p:nvPr/>
          </p:nvSpPr>
          <p:spPr>
            <a:xfrm>
              <a:off x="1064259" y="462219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0281AF3-4A32-41C9-8270-0F662D30C4E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954" y="1321691"/>
              <a:ext cx="0" cy="3357546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FC8B15-BE65-4925-9C85-52BBE03252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0904" y="4675677"/>
              <a:ext cx="7477956" cy="3560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8924FF1-D3A6-46E3-AFA6-52221EC1174F}"/>
                </a:ext>
              </a:extLst>
            </p:cNvPr>
            <p:cNvSpPr txBox="1"/>
            <p:nvPr/>
          </p:nvSpPr>
          <p:spPr>
            <a:xfrm>
              <a:off x="1422352" y="462219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B65D8C8-BC44-494D-AA80-A742DBBD9975}"/>
                </a:ext>
              </a:extLst>
            </p:cNvPr>
            <p:cNvSpPr txBox="1"/>
            <p:nvPr/>
          </p:nvSpPr>
          <p:spPr>
            <a:xfrm>
              <a:off x="1895047" y="462219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70CB5C-3491-4B03-92F5-90F3DBBBBDC7}"/>
                </a:ext>
              </a:extLst>
            </p:cNvPr>
            <p:cNvSpPr txBox="1"/>
            <p:nvPr/>
          </p:nvSpPr>
          <p:spPr>
            <a:xfrm>
              <a:off x="2809447" y="462219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E5A39A-F013-4490-BBBC-A10946C14426}"/>
                </a:ext>
              </a:extLst>
            </p:cNvPr>
            <p:cNvSpPr txBox="1"/>
            <p:nvPr/>
          </p:nvSpPr>
          <p:spPr>
            <a:xfrm>
              <a:off x="3723847" y="4623034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F6D826F-FB42-4993-94E4-F36D789876A4}"/>
                </a:ext>
              </a:extLst>
            </p:cNvPr>
            <p:cNvSpPr txBox="1"/>
            <p:nvPr/>
          </p:nvSpPr>
          <p:spPr>
            <a:xfrm>
              <a:off x="4573325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128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7E4D62-5E0B-41C9-9B44-2D4C189435C6}"/>
                </a:ext>
              </a:extLst>
            </p:cNvPr>
            <p:cNvSpPr txBox="1"/>
            <p:nvPr/>
          </p:nvSpPr>
          <p:spPr>
            <a:xfrm>
              <a:off x="5487725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160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FA2B892-1834-43CE-9516-B582137CA8B9}"/>
                </a:ext>
              </a:extLst>
            </p:cNvPr>
            <p:cNvSpPr txBox="1"/>
            <p:nvPr/>
          </p:nvSpPr>
          <p:spPr>
            <a:xfrm>
              <a:off x="6402125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192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C0B391-4A06-4D07-A44F-9031476132D4}"/>
                </a:ext>
              </a:extLst>
            </p:cNvPr>
            <p:cNvSpPr txBox="1"/>
            <p:nvPr/>
          </p:nvSpPr>
          <p:spPr>
            <a:xfrm>
              <a:off x="7275855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224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31C2AF-8DC2-4B60-8E86-061C7F713865}"/>
                </a:ext>
              </a:extLst>
            </p:cNvPr>
            <p:cNvSpPr txBox="1"/>
            <p:nvPr/>
          </p:nvSpPr>
          <p:spPr>
            <a:xfrm>
              <a:off x="8193169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A7A34E3-778D-4F27-BC69-459E21198130}"/>
                </a:ext>
              </a:extLst>
            </p:cNvPr>
            <p:cNvSpPr txBox="1"/>
            <p:nvPr/>
          </p:nvSpPr>
          <p:spPr>
            <a:xfrm>
              <a:off x="716815" y="4414436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5C21066-21BA-48E9-9872-1E25A9B19EF7}"/>
                </a:ext>
              </a:extLst>
            </p:cNvPr>
            <p:cNvSpPr txBox="1"/>
            <p:nvPr/>
          </p:nvSpPr>
          <p:spPr>
            <a:xfrm>
              <a:off x="651897" y="3806564"/>
              <a:ext cx="4443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1F2AE22-0904-4835-8EF3-FD0FB4F9F1A2}"/>
                </a:ext>
              </a:extLst>
            </p:cNvPr>
            <p:cNvSpPr txBox="1"/>
            <p:nvPr/>
          </p:nvSpPr>
          <p:spPr>
            <a:xfrm>
              <a:off x="586972" y="3198692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1D1045-E251-4762-BD82-0884BC2FA490}"/>
                </a:ext>
              </a:extLst>
            </p:cNvPr>
            <p:cNvSpPr txBox="1"/>
            <p:nvPr/>
          </p:nvSpPr>
          <p:spPr>
            <a:xfrm>
              <a:off x="586972" y="2600355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150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285E651-7527-47F3-9043-E0219D833B7B}"/>
                </a:ext>
              </a:extLst>
            </p:cNvPr>
            <p:cNvSpPr txBox="1"/>
            <p:nvPr/>
          </p:nvSpPr>
          <p:spPr>
            <a:xfrm>
              <a:off x="586972" y="1946589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FD55A7F-534A-48D0-A162-0F4C54775665}"/>
                </a:ext>
              </a:extLst>
            </p:cNvPr>
            <p:cNvSpPr txBox="1"/>
            <p:nvPr/>
          </p:nvSpPr>
          <p:spPr>
            <a:xfrm>
              <a:off x="586972" y="1352744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51AAD2-E6E5-4A7D-AC5C-5AC8A2DE454E}"/>
                </a:ext>
              </a:extLst>
            </p:cNvPr>
            <p:cNvSpPr txBox="1"/>
            <p:nvPr/>
          </p:nvSpPr>
          <p:spPr>
            <a:xfrm>
              <a:off x="2664572" y="4899796"/>
              <a:ext cx="4391703" cy="606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# of Backscatter Devices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C17F7BC-85A7-4374-8CEB-08142853C730}"/>
                </a:ext>
              </a:extLst>
            </p:cNvPr>
            <p:cNvSpPr txBox="1"/>
            <p:nvPr/>
          </p:nvSpPr>
          <p:spPr>
            <a:xfrm rot="16200000">
              <a:off x="-1292477" y="2690540"/>
              <a:ext cx="2677152" cy="962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Link-Layer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Data Rate (kbps)</a:t>
              </a:r>
            </a:p>
          </p:txBody>
        </p:sp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EBAE9021-7FEF-4448-BA43-B0C97E7C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87924" y="2334636"/>
            <a:ext cx="6357937" cy="2734416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A58B7B5-FED8-4A39-9946-7C103F9E52D2}"/>
              </a:ext>
            </a:extLst>
          </p:cNvPr>
          <p:cNvGrpSpPr/>
          <p:nvPr/>
        </p:nvGrpSpPr>
        <p:grpSpPr>
          <a:xfrm>
            <a:off x="107134" y="1252013"/>
            <a:ext cx="3945972" cy="461665"/>
            <a:chOff x="254454" y="1252013"/>
            <a:chExt cx="3945972" cy="46166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3D1507C-44F7-44E8-9D31-F9277F2E6B53}"/>
                </a:ext>
              </a:extLst>
            </p:cNvPr>
            <p:cNvSpPr txBox="1"/>
            <p:nvPr/>
          </p:nvSpPr>
          <p:spPr>
            <a:xfrm>
              <a:off x="254454" y="1252013"/>
              <a:ext cx="33698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LoRa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Backscatter (9 kbps)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F8A798F-2670-4C37-8D33-4B4E5460CDBB}"/>
                </a:ext>
              </a:extLst>
            </p:cNvPr>
            <p:cNvCxnSpPr/>
            <p:nvPr/>
          </p:nvCxnSpPr>
          <p:spPr>
            <a:xfrm>
              <a:off x="3646128" y="1500179"/>
              <a:ext cx="554298" cy="0"/>
            </a:xfrm>
            <a:prstGeom prst="line">
              <a:avLst/>
            </a:prstGeom>
            <a:ln w="63500">
              <a:solidFill>
                <a:srgbClr val="E8298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3694398-D7DD-42E7-B223-BC462027E60A}"/>
              </a:ext>
            </a:extLst>
          </p:cNvPr>
          <p:cNvGrpSpPr/>
          <p:nvPr/>
        </p:nvGrpSpPr>
        <p:grpSpPr>
          <a:xfrm>
            <a:off x="107134" y="1596012"/>
            <a:ext cx="5567459" cy="461665"/>
            <a:chOff x="254454" y="1252013"/>
            <a:chExt cx="5567459" cy="46166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87D2D55-2EDE-43EF-AD7B-D4BB3327EA1D}"/>
                </a:ext>
              </a:extLst>
            </p:cNvPr>
            <p:cNvSpPr txBox="1"/>
            <p:nvPr/>
          </p:nvSpPr>
          <p:spPr>
            <a:xfrm>
              <a:off x="254454" y="1252013"/>
              <a:ext cx="50353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LoRa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Backscatter with Rate Adaptation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C1C54F4-6293-40CD-95B3-7FC1FEC18B18}"/>
                </a:ext>
              </a:extLst>
            </p:cNvPr>
            <p:cNvCxnSpPr/>
            <p:nvPr/>
          </p:nvCxnSpPr>
          <p:spPr>
            <a:xfrm>
              <a:off x="5262072" y="1512879"/>
              <a:ext cx="559841" cy="0"/>
            </a:xfrm>
            <a:prstGeom prst="line">
              <a:avLst/>
            </a:prstGeom>
            <a:ln w="63500">
              <a:solidFill>
                <a:srgbClr val="4069E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5A7311C-C061-4730-9395-A074032C0A27}"/>
              </a:ext>
            </a:extLst>
          </p:cNvPr>
          <p:cNvGrpSpPr/>
          <p:nvPr/>
        </p:nvGrpSpPr>
        <p:grpSpPr>
          <a:xfrm>
            <a:off x="6070013" y="1249858"/>
            <a:ext cx="2209920" cy="461665"/>
            <a:chOff x="254454" y="1252013"/>
            <a:chExt cx="2209920" cy="46166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EDEDD1F-7182-4592-A5C5-D913F2972A94}"/>
                </a:ext>
              </a:extLst>
            </p:cNvPr>
            <p:cNvSpPr txBox="1"/>
            <p:nvPr/>
          </p:nvSpPr>
          <p:spPr>
            <a:xfrm>
              <a:off x="254454" y="1252013"/>
              <a:ext cx="1555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NetScatter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525E696-9CDF-403D-8836-E5786F514571}"/>
                </a:ext>
              </a:extLst>
            </p:cNvPr>
            <p:cNvCxnSpPr/>
            <p:nvPr/>
          </p:nvCxnSpPr>
          <p:spPr>
            <a:xfrm>
              <a:off x="1854646" y="1516613"/>
              <a:ext cx="609728" cy="0"/>
            </a:xfrm>
            <a:prstGeom prst="line">
              <a:avLst/>
            </a:prstGeom>
            <a:ln w="63500">
              <a:solidFill>
                <a:srgbClr val="1C9E7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375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Evaluation: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Network latency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535">
            <a:extLst>
              <a:ext uri="{FF2B5EF4-FFF2-40B4-BE49-F238E27FC236}">
                <a16:creationId xmlns:a16="http://schemas.microsoft.com/office/drawing/2014/main" id="{B4DCC331-C8AD-4126-8144-5C55E92CE5EE}"/>
              </a:ext>
            </a:extLst>
          </p:cNvPr>
          <p:cNvSpPr/>
          <p:nvPr/>
        </p:nvSpPr>
        <p:spPr>
          <a:xfrm>
            <a:off x="130576" y="5774522"/>
            <a:ext cx="8815500" cy="940462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Network latency improves by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15x-67x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B20435-7989-4D09-B361-3351DB48375C}"/>
              </a:ext>
            </a:extLst>
          </p:cNvPr>
          <p:cNvGrpSpPr/>
          <p:nvPr/>
        </p:nvGrpSpPr>
        <p:grpSpPr>
          <a:xfrm>
            <a:off x="285440" y="2163575"/>
            <a:ext cx="7749215" cy="3610944"/>
            <a:chOff x="-212556" y="1321691"/>
            <a:chExt cx="8979921" cy="418442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E15D69-FB03-40F8-975E-45D8358A1AB5}"/>
                </a:ext>
              </a:extLst>
            </p:cNvPr>
            <p:cNvSpPr txBox="1"/>
            <p:nvPr/>
          </p:nvSpPr>
          <p:spPr>
            <a:xfrm>
              <a:off x="1064259" y="462219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0281AF3-4A32-41C9-8270-0F662D30C4E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954" y="1321691"/>
              <a:ext cx="0" cy="3357546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FC8B15-BE65-4925-9C85-52BBE03252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0904" y="4675677"/>
              <a:ext cx="7477956" cy="3560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8924FF1-D3A6-46E3-AFA6-52221EC1174F}"/>
                </a:ext>
              </a:extLst>
            </p:cNvPr>
            <p:cNvSpPr txBox="1"/>
            <p:nvPr/>
          </p:nvSpPr>
          <p:spPr>
            <a:xfrm>
              <a:off x="1422352" y="462219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B65D8C8-BC44-494D-AA80-A742DBBD9975}"/>
                </a:ext>
              </a:extLst>
            </p:cNvPr>
            <p:cNvSpPr txBox="1"/>
            <p:nvPr/>
          </p:nvSpPr>
          <p:spPr>
            <a:xfrm>
              <a:off x="1895047" y="462219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70CB5C-3491-4B03-92F5-90F3DBBBBDC7}"/>
                </a:ext>
              </a:extLst>
            </p:cNvPr>
            <p:cNvSpPr txBox="1"/>
            <p:nvPr/>
          </p:nvSpPr>
          <p:spPr>
            <a:xfrm>
              <a:off x="2809447" y="462219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E5A39A-F013-4490-BBBC-A10946C14426}"/>
                </a:ext>
              </a:extLst>
            </p:cNvPr>
            <p:cNvSpPr txBox="1"/>
            <p:nvPr/>
          </p:nvSpPr>
          <p:spPr>
            <a:xfrm>
              <a:off x="3723847" y="4623034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F6D826F-FB42-4993-94E4-F36D789876A4}"/>
                </a:ext>
              </a:extLst>
            </p:cNvPr>
            <p:cNvSpPr txBox="1"/>
            <p:nvPr/>
          </p:nvSpPr>
          <p:spPr>
            <a:xfrm>
              <a:off x="4573325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128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7E4D62-5E0B-41C9-9B44-2D4C189435C6}"/>
                </a:ext>
              </a:extLst>
            </p:cNvPr>
            <p:cNvSpPr txBox="1"/>
            <p:nvPr/>
          </p:nvSpPr>
          <p:spPr>
            <a:xfrm>
              <a:off x="5487725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160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FA2B892-1834-43CE-9516-B582137CA8B9}"/>
                </a:ext>
              </a:extLst>
            </p:cNvPr>
            <p:cNvSpPr txBox="1"/>
            <p:nvPr/>
          </p:nvSpPr>
          <p:spPr>
            <a:xfrm>
              <a:off x="6402125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192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C0B391-4A06-4D07-A44F-9031476132D4}"/>
                </a:ext>
              </a:extLst>
            </p:cNvPr>
            <p:cNvSpPr txBox="1"/>
            <p:nvPr/>
          </p:nvSpPr>
          <p:spPr>
            <a:xfrm>
              <a:off x="7275855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224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31C2AF-8DC2-4B60-8E86-061C7F713865}"/>
                </a:ext>
              </a:extLst>
            </p:cNvPr>
            <p:cNvSpPr txBox="1"/>
            <p:nvPr/>
          </p:nvSpPr>
          <p:spPr>
            <a:xfrm>
              <a:off x="8193169" y="4622198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A7A34E3-778D-4F27-BC69-459E21198130}"/>
                </a:ext>
              </a:extLst>
            </p:cNvPr>
            <p:cNvSpPr txBox="1"/>
            <p:nvPr/>
          </p:nvSpPr>
          <p:spPr>
            <a:xfrm>
              <a:off x="716815" y="4414436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5C21066-21BA-48E9-9872-1E25A9B19EF7}"/>
                </a:ext>
              </a:extLst>
            </p:cNvPr>
            <p:cNvSpPr txBox="1"/>
            <p:nvPr/>
          </p:nvSpPr>
          <p:spPr>
            <a:xfrm>
              <a:off x="463028" y="3973384"/>
              <a:ext cx="665388" cy="46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1F2AE22-0904-4835-8EF3-FD0FB4F9F1A2}"/>
                </a:ext>
              </a:extLst>
            </p:cNvPr>
            <p:cNvSpPr txBox="1"/>
            <p:nvPr/>
          </p:nvSpPr>
          <p:spPr>
            <a:xfrm>
              <a:off x="371205" y="3532330"/>
              <a:ext cx="815853" cy="46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1D1045-E251-4762-BD82-0884BC2FA490}"/>
                </a:ext>
              </a:extLst>
            </p:cNvPr>
            <p:cNvSpPr txBox="1"/>
            <p:nvPr/>
          </p:nvSpPr>
          <p:spPr>
            <a:xfrm>
              <a:off x="378478" y="3091277"/>
              <a:ext cx="815852" cy="46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1500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285E651-7527-47F3-9043-E0219D833B7B}"/>
                </a:ext>
              </a:extLst>
            </p:cNvPr>
            <p:cNvSpPr txBox="1"/>
            <p:nvPr/>
          </p:nvSpPr>
          <p:spPr>
            <a:xfrm>
              <a:off x="378477" y="2650223"/>
              <a:ext cx="815853" cy="46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FD55A7F-534A-48D0-A162-0F4C54775665}"/>
                </a:ext>
              </a:extLst>
            </p:cNvPr>
            <p:cNvSpPr txBox="1"/>
            <p:nvPr/>
          </p:nvSpPr>
          <p:spPr>
            <a:xfrm>
              <a:off x="384812" y="2209169"/>
              <a:ext cx="815852" cy="46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51AAD2-E6E5-4A7D-AC5C-5AC8A2DE454E}"/>
                </a:ext>
              </a:extLst>
            </p:cNvPr>
            <p:cNvSpPr txBox="1"/>
            <p:nvPr/>
          </p:nvSpPr>
          <p:spPr>
            <a:xfrm>
              <a:off x="2664572" y="4899796"/>
              <a:ext cx="4391703" cy="606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# of Backscatter Devices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C17F7BC-85A7-4374-8CEB-08142853C730}"/>
                </a:ext>
              </a:extLst>
            </p:cNvPr>
            <p:cNvSpPr txBox="1"/>
            <p:nvPr/>
          </p:nvSpPr>
          <p:spPr>
            <a:xfrm rot="16200000">
              <a:off x="-1676519" y="2904534"/>
              <a:ext cx="3462911" cy="534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Network Latency (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ms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C180630-30C4-4433-83EC-CAF1F7CD49FB}"/>
                </a:ext>
              </a:extLst>
            </p:cNvPr>
            <p:cNvSpPr txBox="1"/>
            <p:nvPr/>
          </p:nvSpPr>
          <p:spPr>
            <a:xfrm>
              <a:off x="384812" y="1768116"/>
              <a:ext cx="815853" cy="46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3000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34DA6D-0636-4112-AF70-3A6E26A729A8}"/>
                </a:ext>
              </a:extLst>
            </p:cNvPr>
            <p:cNvSpPr txBox="1"/>
            <p:nvPr/>
          </p:nvSpPr>
          <p:spPr>
            <a:xfrm>
              <a:off x="384295" y="1327062"/>
              <a:ext cx="815853" cy="46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3500</a:t>
              </a:r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7B09313F-D71E-47CC-B9F8-1879E1575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96033" y="2376334"/>
            <a:ext cx="6264600" cy="270439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A58B7B5-FED8-4A39-9946-7C103F9E52D2}"/>
              </a:ext>
            </a:extLst>
          </p:cNvPr>
          <p:cNvGrpSpPr/>
          <p:nvPr/>
        </p:nvGrpSpPr>
        <p:grpSpPr>
          <a:xfrm>
            <a:off x="107134" y="1252013"/>
            <a:ext cx="3945972" cy="461665"/>
            <a:chOff x="254454" y="1252013"/>
            <a:chExt cx="3945972" cy="46166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3D1507C-44F7-44E8-9D31-F9277F2E6B53}"/>
                </a:ext>
              </a:extLst>
            </p:cNvPr>
            <p:cNvSpPr txBox="1"/>
            <p:nvPr/>
          </p:nvSpPr>
          <p:spPr>
            <a:xfrm>
              <a:off x="254454" y="1252013"/>
              <a:ext cx="33698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LoRa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Backscatter (9 kbps)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F8A798F-2670-4C37-8D33-4B4E5460CDBB}"/>
                </a:ext>
              </a:extLst>
            </p:cNvPr>
            <p:cNvCxnSpPr/>
            <p:nvPr/>
          </p:nvCxnSpPr>
          <p:spPr>
            <a:xfrm>
              <a:off x="3646128" y="1500179"/>
              <a:ext cx="554298" cy="0"/>
            </a:xfrm>
            <a:prstGeom prst="line">
              <a:avLst/>
            </a:prstGeom>
            <a:ln w="63500">
              <a:solidFill>
                <a:srgbClr val="E8298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694398-D7DD-42E7-B223-BC462027E60A}"/>
              </a:ext>
            </a:extLst>
          </p:cNvPr>
          <p:cNvGrpSpPr/>
          <p:nvPr/>
        </p:nvGrpSpPr>
        <p:grpSpPr>
          <a:xfrm>
            <a:off x="107134" y="1596012"/>
            <a:ext cx="5567459" cy="461665"/>
            <a:chOff x="254454" y="1252013"/>
            <a:chExt cx="5567459" cy="46166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87D2D55-2EDE-43EF-AD7B-D4BB3327EA1D}"/>
                </a:ext>
              </a:extLst>
            </p:cNvPr>
            <p:cNvSpPr txBox="1"/>
            <p:nvPr/>
          </p:nvSpPr>
          <p:spPr>
            <a:xfrm>
              <a:off x="254454" y="1252013"/>
              <a:ext cx="50353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LoRa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Backscatter with Rate Adaptation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C1C54F4-6293-40CD-95B3-7FC1FEC18B18}"/>
                </a:ext>
              </a:extLst>
            </p:cNvPr>
            <p:cNvCxnSpPr/>
            <p:nvPr/>
          </p:nvCxnSpPr>
          <p:spPr>
            <a:xfrm>
              <a:off x="5262072" y="1512879"/>
              <a:ext cx="559841" cy="0"/>
            </a:xfrm>
            <a:prstGeom prst="line">
              <a:avLst/>
            </a:prstGeom>
            <a:ln w="63500">
              <a:solidFill>
                <a:srgbClr val="4069E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5A7311C-C061-4730-9395-A074032C0A27}"/>
              </a:ext>
            </a:extLst>
          </p:cNvPr>
          <p:cNvGrpSpPr/>
          <p:nvPr/>
        </p:nvGrpSpPr>
        <p:grpSpPr>
          <a:xfrm>
            <a:off x="6070013" y="1249858"/>
            <a:ext cx="2209920" cy="461665"/>
            <a:chOff x="254454" y="1252013"/>
            <a:chExt cx="2209920" cy="461665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EDEDD1F-7182-4592-A5C5-D913F2972A94}"/>
                </a:ext>
              </a:extLst>
            </p:cNvPr>
            <p:cNvSpPr txBox="1"/>
            <p:nvPr/>
          </p:nvSpPr>
          <p:spPr>
            <a:xfrm>
              <a:off x="254454" y="1252013"/>
              <a:ext cx="1555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NetScatter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525E696-9CDF-403D-8836-E5786F514571}"/>
                </a:ext>
              </a:extLst>
            </p:cNvPr>
            <p:cNvCxnSpPr/>
            <p:nvPr/>
          </p:nvCxnSpPr>
          <p:spPr>
            <a:xfrm>
              <a:off x="1854646" y="1516613"/>
              <a:ext cx="609728" cy="0"/>
            </a:xfrm>
            <a:prstGeom prst="line">
              <a:avLst/>
            </a:prstGeom>
            <a:ln w="63500">
              <a:solidFill>
                <a:srgbClr val="1C9E7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609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NetScatter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535">
            <a:extLst>
              <a:ext uri="{FF2B5EF4-FFF2-40B4-BE49-F238E27FC236}">
                <a16:creationId xmlns:a16="http://schemas.microsoft.com/office/drawing/2014/main" id="{9D3486A6-6190-420F-B852-C4BCCC66DAD3}"/>
              </a:ext>
            </a:extLst>
          </p:cNvPr>
          <p:cNvSpPr/>
          <p:nvPr/>
        </p:nvSpPr>
        <p:spPr>
          <a:xfrm>
            <a:off x="130576" y="5306715"/>
            <a:ext cx="8815500" cy="1192369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We deployed a network of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256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devices in an office building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43551-82DE-4542-9C8F-AB14EB8718DC}"/>
              </a:ext>
            </a:extLst>
          </p:cNvPr>
          <p:cNvGrpSpPr/>
          <p:nvPr/>
        </p:nvGrpSpPr>
        <p:grpSpPr>
          <a:xfrm>
            <a:off x="7157269" y="1866062"/>
            <a:ext cx="1700214" cy="373432"/>
            <a:chOff x="2857685" y="1286105"/>
            <a:chExt cx="1700214" cy="373432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FAAB4370-F0EC-42C9-8898-AC5B9CB52A6E}"/>
                </a:ext>
              </a:extLst>
            </p:cNvPr>
            <p:cNvGrpSpPr/>
            <p:nvPr/>
          </p:nvGrpSpPr>
          <p:grpSpPr>
            <a:xfrm>
              <a:off x="2857685" y="1286105"/>
              <a:ext cx="373380" cy="373380"/>
              <a:chOff x="8298180" y="2634614"/>
              <a:chExt cx="373380" cy="373380"/>
            </a:xfrm>
          </p:grpSpPr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CC538721-7EDD-465C-980A-40F4DB1CCC8D}"/>
                  </a:ext>
                </a:extLst>
              </p:cNvPr>
              <p:cNvSpPr/>
              <p:nvPr/>
            </p:nvSpPr>
            <p:spPr>
              <a:xfrm>
                <a:off x="8298180" y="2634614"/>
                <a:ext cx="373380" cy="373380"/>
              </a:xfrm>
              <a:prstGeom prst="ellipse">
                <a:avLst/>
              </a:prstGeom>
              <a:solidFill>
                <a:srgbClr val="FF0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144E94D-E332-4315-93AC-D1441DCE45A7}"/>
                  </a:ext>
                </a:extLst>
              </p:cNvPr>
              <p:cNvSpPr/>
              <p:nvPr/>
            </p:nvSpPr>
            <p:spPr>
              <a:xfrm>
                <a:off x="8392505" y="2634614"/>
                <a:ext cx="184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0C30AF12-E675-4EE5-AA84-6691D31B9C94}"/>
                </a:ext>
              </a:extLst>
            </p:cNvPr>
            <p:cNvSpPr/>
            <p:nvPr/>
          </p:nvSpPr>
          <p:spPr>
            <a:xfrm>
              <a:off x="3136740" y="1290205"/>
              <a:ext cx="1421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Access Point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36E6E3-EED0-42CB-86C0-25EBAE4D902E}"/>
              </a:ext>
            </a:extLst>
          </p:cNvPr>
          <p:cNvGrpSpPr/>
          <p:nvPr/>
        </p:nvGrpSpPr>
        <p:grpSpPr>
          <a:xfrm>
            <a:off x="7163212" y="2371227"/>
            <a:ext cx="1700214" cy="373432"/>
            <a:chOff x="2857685" y="1286105"/>
            <a:chExt cx="1700214" cy="373432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462D0362-A1B3-41A6-AF8E-4C87F02653BC}"/>
                </a:ext>
              </a:extLst>
            </p:cNvPr>
            <p:cNvSpPr/>
            <p:nvPr/>
          </p:nvSpPr>
          <p:spPr>
            <a:xfrm>
              <a:off x="2857685" y="1286105"/>
              <a:ext cx="373380" cy="37338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BF1C7B25-D427-4BCB-A11D-29E32C507E25}"/>
                </a:ext>
              </a:extLst>
            </p:cNvPr>
            <p:cNvSpPr/>
            <p:nvPr/>
          </p:nvSpPr>
          <p:spPr>
            <a:xfrm>
              <a:off x="3136740" y="1290205"/>
              <a:ext cx="1421159" cy="369332"/>
            </a:xfrm>
            <a:prstGeom prst="rect">
              <a:avLst/>
            </a:prstGeom>
            <a:noFill/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Backscatter Device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E9A58CA-B4B9-4BA8-9591-E57193846A7B}"/>
              </a:ext>
            </a:extLst>
          </p:cNvPr>
          <p:cNvGrpSpPr/>
          <p:nvPr/>
        </p:nvGrpSpPr>
        <p:grpSpPr>
          <a:xfrm>
            <a:off x="2712305" y="1819036"/>
            <a:ext cx="3652042" cy="3219927"/>
            <a:chOff x="2718815" y="1819036"/>
            <a:chExt cx="3652042" cy="32199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8012B3-2264-49EA-9BAC-5B1D892C9DAE}"/>
                </a:ext>
              </a:extLst>
            </p:cNvPr>
            <p:cNvGrpSpPr/>
            <p:nvPr/>
          </p:nvGrpSpPr>
          <p:grpSpPr>
            <a:xfrm>
              <a:off x="3223797" y="1819036"/>
              <a:ext cx="3147060" cy="2764132"/>
              <a:chOff x="2301240" y="718354"/>
              <a:chExt cx="3147060" cy="2764132"/>
            </a:xfrm>
          </p:grpSpPr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647F882C-7160-4ACC-BDBA-B863AC75A6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818050"/>
                <a:ext cx="25349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239F2166-45C1-49CC-A8E7-1EE3AC3D66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3482486"/>
                <a:ext cx="314706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8816E02B-4815-4F4A-A5B2-8F16C372ED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1600" y="818050"/>
                <a:ext cx="2590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C7B3A039-4B55-4813-BA63-1A03AE332B0D}"/>
                  </a:ext>
                </a:extLst>
              </p:cNvPr>
              <p:cNvCxnSpPr/>
              <p:nvPr/>
            </p:nvCxnSpPr>
            <p:spPr>
              <a:xfrm flipV="1">
                <a:off x="4817110" y="718354"/>
                <a:ext cx="0" cy="1147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7421BD18-3AFD-453F-8707-206063053579}"/>
                  </a:ext>
                </a:extLst>
              </p:cNvPr>
              <p:cNvCxnSpPr/>
              <p:nvPr/>
            </p:nvCxnSpPr>
            <p:spPr>
              <a:xfrm flipV="1">
                <a:off x="5198110" y="720259"/>
                <a:ext cx="0" cy="1147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5F26C4B3-3AEA-4B0B-89C9-9379B4F8F0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868178"/>
                <a:ext cx="253492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2BE85B22-AD2C-4E40-B420-11ED21372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080" y="857132"/>
                <a:ext cx="0" cy="55971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7A7DAEDF-0FD3-4863-B923-12692C0E3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5340" y="1409198"/>
                <a:ext cx="21844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0232EF52-E8D7-4798-AA20-0CFFA78FA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6700" y="857132"/>
                <a:ext cx="0" cy="55971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75AF5839-934A-435F-A5AA-B4F53DB6C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4700" y="874263"/>
                <a:ext cx="0" cy="535437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7B5AA3EB-4552-4457-8D7A-B847705F7B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857132"/>
                <a:ext cx="0" cy="55971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79F51B34-7300-47BF-9DF9-951B13E31E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3008" y="1410750"/>
                <a:ext cx="80213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5E521D62-2F21-4893-BA34-010DD9FDAB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1760" y="1409878"/>
                <a:ext cx="72898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670BA6FD-FF95-469D-A939-5B8D8EBCE6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1409700"/>
                <a:ext cx="244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56009918-954A-423B-B34D-9AFEEA6E23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5918" y="818050"/>
                <a:ext cx="0" cy="6085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F4F0A127-D5DA-4D4B-A1A1-043EF1D0DB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140" y="1417868"/>
                <a:ext cx="1371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7C0F36CB-7670-4F7E-8FBC-73405DADD2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6832" y="1409700"/>
                <a:ext cx="0" cy="12223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2E037AF8-C7E0-4223-9552-F8A780650E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5843" y="1638300"/>
                <a:ext cx="78855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97054240-EBCE-4DB8-9D28-37241EA78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106" y="1627738"/>
                <a:ext cx="0" cy="100186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A11C66F1-5DA9-4F32-B50B-6E3FE1F6C4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9272" y="1636374"/>
                <a:ext cx="0" cy="995655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0F87129-A1C2-4D0D-92F9-2DBF3C1B1C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6500" y="1630160"/>
                <a:ext cx="0" cy="1014615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18341010-FC1B-48B4-B253-67C060F7F2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5480" y="1638300"/>
                <a:ext cx="6363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2CE45FC0-3FBA-4C16-B913-154F07D2E1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1638300"/>
                <a:ext cx="787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1C1A068F-8230-465D-805A-25AAE2065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5843" y="2632029"/>
                <a:ext cx="90793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413CC7B3-3307-4B19-8D7F-4409B7768E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5480" y="2632029"/>
                <a:ext cx="62622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B01489E2-D289-48AB-A3A4-32D047A4A2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2633557"/>
                <a:ext cx="787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FAEB0078-8721-4BB5-AEC0-9EAF7E1BBD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850" y="2864253"/>
                <a:ext cx="3619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4E1B1981-1D46-41E1-80FE-65DEE88C96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3390900"/>
                <a:ext cx="3147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7006BA59-EB6C-48EF-98F6-E4187D12D8A9}"/>
                  </a:ext>
                </a:extLst>
              </p:cNvPr>
              <p:cNvGrpSpPr/>
              <p:nvPr/>
            </p:nvGrpSpPr>
            <p:grpSpPr>
              <a:xfrm>
                <a:off x="4712940" y="2366661"/>
                <a:ext cx="238445" cy="205291"/>
                <a:chOff x="4165915" y="2688595"/>
                <a:chExt cx="238445" cy="205291"/>
              </a:xfrm>
            </p:grpSpPr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CB4D091B-672A-40D5-9F16-3E4266A818ED}"/>
                    </a:ext>
                  </a:extLst>
                </p:cNvPr>
                <p:cNvSpPr/>
                <p:nvPr/>
              </p:nvSpPr>
              <p:spPr>
                <a:xfrm>
                  <a:off x="4179574" y="2710825"/>
                  <a:ext cx="205736" cy="146675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4CFCBAD4-393A-41FA-AECC-5EC63CD12C9D}"/>
                    </a:ext>
                  </a:extLst>
                </p:cNvPr>
                <p:cNvSpPr/>
                <p:nvPr/>
              </p:nvSpPr>
              <p:spPr>
                <a:xfrm>
                  <a:off x="4165915" y="2792971"/>
                  <a:ext cx="238445" cy="1009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8600FE19-7FF3-4E94-947C-96D16E3D4B35}"/>
                    </a:ext>
                  </a:extLst>
                </p:cNvPr>
                <p:cNvSpPr/>
                <p:nvPr/>
              </p:nvSpPr>
              <p:spPr>
                <a:xfrm>
                  <a:off x="4273825" y="2688595"/>
                  <a:ext cx="125144" cy="1369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0BDD563C-FB8E-4B96-B740-B0A3693E58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3874" y="1802081"/>
                <a:ext cx="0" cy="60027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090A7EBE-8AA5-4DA9-9964-160BC6E16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3874" y="2478552"/>
                <a:ext cx="0" cy="16622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BB865D42-2F99-43B8-97F0-4EFD3617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4353" y="2470654"/>
                <a:ext cx="12942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2754F4D-DA1F-422C-BD60-6B1F03719E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1990" y="1626270"/>
                <a:ext cx="0" cy="986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DF6A2CCE-0354-4949-98C2-4150841B65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955" y="1724928"/>
                <a:ext cx="13066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590D7610-7FE1-4CE8-9B10-32C6526987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8110" y="2858613"/>
                <a:ext cx="0" cy="532287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FD5344C2-FE8F-4B0F-A7B9-23B883C4B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49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7C840585-A4FD-4BEC-8AB7-53F614AC1F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452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5B843FD0-5AD1-4646-92C4-5F1763507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114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B1C8EFFD-08E9-4360-9B6D-E0C621B81D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68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C56139F1-F97B-4826-9CDA-F45256057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0824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C2C59F6B-C471-451A-BCE1-28505F0D30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0200" y="2871026"/>
                <a:ext cx="0" cy="51987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EF720073-2BE2-44B8-9F9C-1FC211231A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6500" y="2857500"/>
                <a:ext cx="0" cy="533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94D00594-375E-48A5-A82C-CF2D5531C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5860" y="2864253"/>
                <a:ext cx="23749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AB9429FF-4F09-47D3-BBFA-58A897071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3425" y="2862348"/>
                <a:ext cx="31614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31ED89C-2BC3-42C5-85F0-986CB524D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2900" y="2861481"/>
                <a:ext cx="3003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C043AEB5-6FCF-4425-AB43-C5E706364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3330" y="2862348"/>
                <a:ext cx="2895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2C1847A9-526F-457B-ACFB-7E2CEE0457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2810" y="2864253"/>
                <a:ext cx="26407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459B266-D384-49A8-A91C-4C22CF0A6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05" y="2864253"/>
                <a:ext cx="3238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071BB545-9F60-4A07-BC1C-6F1636558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240" y="2864253"/>
                <a:ext cx="22415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6613C3F4-39B7-4637-806E-53198C83E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9555" y="2859576"/>
                <a:ext cx="11874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0B1A2F26-E288-4AEB-961D-6A5408EEC9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227" y="2632029"/>
                <a:ext cx="695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64FB2F30-EDAF-45BD-BAF6-1834469B7E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5885" y="1416846"/>
                <a:ext cx="6667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E69A2C-C0E0-499B-8BE2-A96926FAF315}"/>
                </a:ext>
              </a:extLst>
            </p:cNvPr>
            <p:cNvGrpSpPr/>
            <p:nvPr/>
          </p:nvGrpSpPr>
          <p:grpSpPr>
            <a:xfrm>
              <a:off x="5964326" y="3085606"/>
              <a:ext cx="304872" cy="369332"/>
              <a:chOff x="8298180" y="2634614"/>
              <a:chExt cx="373380" cy="452325"/>
            </a:xfrm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CE023858-3F53-4206-BB78-624E02399786}"/>
                  </a:ext>
                </a:extLst>
              </p:cNvPr>
              <p:cNvSpPr/>
              <p:nvPr/>
            </p:nvSpPr>
            <p:spPr>
              <a:xfrm>
                <a:off x="8298180" y="2634614"/>
                <a:ext cx="373380" cy="373380"/>
              </a:xfrm>
              <a:prstGeom prst="ellipse">
                <a:avLst/>
              </a:prstGeom>
              <a:solidFill>
                <a:srgbClr val="FF0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6C123BE4-E798-4D28-92E3-1EDB893309B6}"/>
                  </a:ext>
                </a:extLst>
              </p:cNvPr>
              <p:cNvSpPr/>
              <p:nvPr/>
            </p:nvSpPr>
            <p:spPr>
              <a:xfrm>
                <a:off x="8371750" y="2634614"/>
                <a:ext cx="226242" cy="452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1C5969-D889-4210-A72B-3E584873BA47}"/>
                </a:ext>
              </a:extLst>
            </p:cNvPr>
            <p:cNvCxnSpPr>
              <a:cxnSpLocks/>
            </p:cNvCxnSpPr>
            <p:nvPr/>
          </p:nvCxnSpPr>
          <p:spPr>
            <a:xfrm>
              <a:off x="3099337" y="4669232"/>
              <a:ext cx="32639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7CEA8C6-6D39-4478-8E7F-E9B3EC07435C}"/>
                </a:ext>
              </a:extLst>
            </p:cNvPr>
            <p:cNvCxnSpPr>
              <a:cxnSpLocks/>
            </p:cNvCxnSpPr>
            <p:nvPr/>
          </p:nvCxnSpPr>
          <p:spPr>
            <a:xfrm>
              <a:off x="3172613" y="1896252"/>
              <a:ext cx="0" cy="2708106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90">
              <a:extLst>
                <a:ext uri="{FF2B5EF4-FFF2-40B4-BE49-F238E27FC236}">
                  <a16:creationId xmlns:a16="http://schemas.microsoft.com/office/drawing/2014/main" id="{9C6BA94D-44E5-4796-8719-BEA085BB05F8}"/>
                </a:ext>
              </a:extLst>
            </p:cNvPr>
            <p:cNvSpPr txBox="1"/>
            <p:nvPr/>
          </p:nvSpPr>
          <p:spPr>
            <a:xfrm>
              <a:off x="2718815" y="3034862"/>
              <a:ext cx="5404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71’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FA929A-BF2D-4F15-B12C-2683AE2B0013}"/>
                </a:ext>
              </a:extLst>
            </p:cNvPr>
            <p:cNvSpPr/>
            <p:nvPr/>
          </p:nvSpPr>
          <p:spPr>
            <a:xfrm>
              <a:off x="4439706" y="19870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7BE119D-9DF8-48A3-B16B-E4B8A7383EBC}"/>
                </a:ext>
              </a:extLst>
            </p:cNvPr>
            <p:cNvSpPr/>
            <p:nvPr/>
          </p:nvSpPr>
          <p:spPr>
            <a:xfrm>
              <a:off x="4326253" y="19969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9E5F55-8358-4C78-BBA2-AA89D65F2D78}"/>
                </a:ext>
              </a:extLst>
            </p:cNvPr>
            <p:cNvSpPr/>
            <p:nvPr/>
          </p:nvSpPr>
          <p:spPr>
            <a:xfrm>
              <a:off x="4661852" y="204802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EE68B15-2DDF-485E-8E51-28A7827CBC4C}"/>
                </a:ext>
              </a:extLst>
            </p:cNvPr>
            <p:cNvSpPr/>
            <p:nvPr/>
          </p:nvSpPr>
          <p:spPr>
            <a:xfrm>
              <a:off x="4745295" y="229500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76DA53-137C-4EEE-84D5-7365BA30899A}"/>
                </a:ext>
              </a:extLst>
            </p:cNvPr>
            <p:cNvSpPr/>
            <p:nvPr/>
          </p:nvSpPr>
          <p:spPr>
            <a:xfrm>
              <a:off x="4371973" y="229635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C50DE34-5162-432A-92AB-B458D5FDB07C}"/>
                </a:ext>
              </a:extLst>
            </p:cNvPr>
            <p:cNvSpPr/>
            <p:nvPr/>
          </p:nvSpPr>
          <p:spPr>
            <a:xfrm>
              <a:off x="4494268" y="21447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D49E26-46DA-4387-9E5A-CE849E2EB91B}"/>
                </a:ext>
              </a:extLst>
            </p:cNvPr>
            <p:cNvSpPr/>
            <p:nvPr/>
          </p:nvSpPr>
          <p:spPr>
            <a:xfrm>
              <a:off x="4543063" y="236062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4F93F29-D608-4ED4-8EB0-0A24A5C1FB52}"/>
                </a:ext>
              </a:extLst>
            </p:cNvPr>
            <p:cNvSpPr/>
            <p:nvPr/>
          </p:nvSpPr>
          <p:spPr>
            <a:xfrm>
              <a:off x="4764345" y="218654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D36ACD-D23E-49D2-B7A7-5B563F51B31B}"/>
                </a:ext>
              </a:extLst>
            </p:cNvPr>
            <p:cNvSpPr/>
            <p:nvPr/>
          </p:nvSpPr>
          <p:spPr>
            <a:xfrm>
              <a:off x="4288463" y="2382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B46F8F-C971-4663-A525-0920C4945426}"/>
                </a:ext>
              </a:extLst>
            </p:cNvPr>
            <p:cNvSpPr/>
            <p:nvPr/>
          </p:nvSpPr>
          <p:spPr>
            <a:xfrm>
              <a:off x="4824993" y="242003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75C2B3-117F-4E91-A794-BD3441B81AD1}"/>
                </a:ext>
              </a:extLst>
            </p:cNvPr>
            <p:cNvSpPr/>
            <p:nvPr/>
          </p:nvSpPr>
          <p:spPr>
            <a:xfrm>
              <a:off x="4585652" y="242003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1F76D5-02A7-413C-B99B-9A38B3F55B5D}"/>
                </a:ext>
              </a:extLst>
            </p:cNvPr>
            <p:cNvSpPr/>
            <p:nvPr/>
          </p:nvSpPr>
          <p:spPr>
            <a:xfrm>
              <a:off x="4740273" y="19994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7E6365-0640-415E-B743-6DABCF2F49C7}"/>
                </a:ext>
              </a:extLst>
            </p:cNvPr>
            <p:cNvSpPr/>
            <p:nvPr/>
          </p:nvSpPr>
          <p:spPr>
            <a:xfrm>
              <a:off x="4823716" y="224645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787EC11-D1D4-4745-A622-11D53A7C8134}"/>
                </a:ext>
              </a:extLst>
            </p:cNvPr>
            <p:cNvSpPr/>
            <p:nvPr/>
          </p:nvSpPr>
          <p:spPr>
            <a:xfrm>
              <a:off x="4572689" y="20962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8D82A5A-2807-48CD-8006-A0AA37D4DEEE}"/>
                </a:ext>
              </a:extLst>
            </p:cNvPr>
            <p:cNvSpPr/>
            <p:nvPr/>
          </p:nvSpPr>
          <p:spPr>
            <a:xfrm>
              <a:off x="4621484" y="231206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F84996-DBBC-4117-A910-4946CFFF819E}"/>
                </a:ext>
              </a:extLst>
            </p:cNvPr>
            <p:cNvSpPr/>
            <p:nvPr/>
          </p:nvSpPr>
          <p:spPr>
            <a:xfrm>
              <a:off x="4842766" y="213798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CC065A-B906-43B4-BD63-2BA4592C6933}"/>
                </a:ext>
              </a:extLst>
            </p:cNvPr>
            <p:cNvSpPr/>
            <p:nvPr/>
          </p:nvSpPr>
          <p:spPr>
            <a:xfrm>
              <a:off x="3994036" y="2044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A1A561-41E5-4E5A-93C5-434B5D7E769A}"/>
                </a:ext>
              </a:extLst>
            </p:cNvPr>
            <p:cNvSpPr/>
            <p:nvPr/>
          </p:nvSpPr>
          <p:spPr>
            <a:xfrm>
              <a:off x="3563564" y="20506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7161A3D-C6E8-4E0B-AB46-47B2138F95B9}"/>
                </a:ext>
              </a:extLst>
            </p:cNvPr>
            <p:cNvSpPr/>
            <p:nvPr/>
          </p:nvSpPr>
          <p:spPr>
            <a:xfrm>
              <a:off x="3756602" y="230168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B712BA5-B613-47A8-A324-BBBBB5E3DEA5}"/>
                </a:ext>
              </a:extLst>
            </p:cNvPr>
            <p:cNvSpPr/>
            <p:nvPr/>
          </p:nvSpPr>
          <p:spPr>
            <a:xfrm>
              <a:off x="3918369" y="24010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AFD79FE-5E35-4B71-BD4B-F88FB259BDE1}"/>
                </a:ext>
              </a:extLst>
            </p:cNvPr>
            <p:cNvSpPr/>
            <p:nvPr/>
          </p:nvSpPr>
          <p:spPr>
            <a:xfrm>
              <a:off x="3623758" y="234931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A3C6F8C-1992-40EA-A186-95BA3AEACF21}"/>
                </a:ext>
              </a:extLst>
            </p:cNvPr>
            <p:cNvSpPr/>
            <p:nvPr/>
          </p:nvSpPr>
          <p:spPr>
            <a:xfrm>
              <a:off x="3661858" y="21932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44C2B42-1284-4829-BEA7-8E75B8469ADF}"/>
                </a:ext>
              </a:extLst>
            </p:cNvPr>
            <p:cNvSpPr/>
            <p:nvPr/>
          </p:nvSpPr>
          <p:spPr>
            <a:xfrm>
              <a:off x="3930224" y="22313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1A1B906-1EE8-4181-B1C2-952287468055}"/>
                </a:ext>
              </a:extLst>
            </p:cNvPr>
            <p:cNvSpPr/>
            <p:nvPr/>
          </p:nvSpPr>
          <p:spPr>
            <a:xfrm>
              <a:off x="4046315" y="233777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513A69-5675-4DC1-87F0-01C2A2AE1996}"/>
                </a:ext>
              </a:extLst>
            </p:cNvPr>
            <p:cNvSpPr/>
            <p:nvPr/>
          </p:nvSpPr>
          <p:spPr>
            <a:xfrm>
              <a:off x="3859102" y="200149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6C8A86-8C57-4A17-B819-CC2F0998B870}"/>
                </a:ext>
              </a:extLst>
            </p:cNvPr>
            <p:cNvSpPr/>
            <p:nvPr/>
          </p:nvSpPr>
          <p:spPr>
            <a:xfrm>
              <a:off x="3706639" y="201300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3A05A57-0784-4650-826A-F525884729B5}"/>
                </a:ext>
              </a:extLst>
            </p:cNvPr>
            <p:cNvSpPr/>
            <p:nvPr/>
          </p:nvSpPr>
          <p:spPr>
            <a:xfrm>
              <a:off x="3537369" y="22449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56CDA86-54E6-490F-AE47-7E2253E62BAD}"/>
                </a:ext>
              </a:extLst>
            </p:cNvPr>
            <p:cNvSpPr/>
            <p:nvPr/>
          </p:nvSpPr>
          <p:spPr>
            <a:xfrm>
              <a:off x="3535546" y="23654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46135BA-F9C1-49EC-9F3A-8125B42E0588}"/>
                </a:ext>
              </a:extLst>
            </p:cNvPr>
            <p:cNvSpPr/>
            <p:nvPr/>
          </p:nvSpPr>
          <p:spPr>
            <a:xfrm>
              <a:off x="3834151" y="216417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17BC21-6ECE-4150-BEA9-2104458608C0}"/>
                </a:ext>
              </a:extLst>
            </p:cNvPr>
            <p:cNvSpPr/>
            <p:nvPr/>
          </p:nvSpPr>
          <p:spPr>
            <a:xfrm>
              <a:off x="3744105" y="240612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723C01C-A8DA-4B7A-9A15-D6A5F446F742}"/>
                </a:ext>
              </a:extLst>
            </p:cNvPr>
            <p:cNvSpPr/>
            <p:nvPr/>
          </p:nvSpPr>
          <p:spPr>
            <a:xfrm>
              <a:off x="5685188" y="259000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A33A03-17DD-447E-A222-1413C45259CA}"/>
                </a:ext>
              </a:extLst>
            </p:cNvPr>
            <p:cNvSpPr/>
            <p:nvPr/>
          </p:nvSpPr>
          <p:spPr>
            <a:xfrm>
              <a:off x="4464792" y="26433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1FD5023-860D-46C4-A9B8-5341660E9F90}"/>
                </a:ext>
              </a:extLst>
            </p:cNvPr>
            <p:cNvSpPr/>
            <p:nvPr/>
          </p:nvSpPr>
          <p:spPr>
            <a:xfrm>
              <a:off x="3713241" y="26348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9BD50EE-D5C3-4478-AFEB-361F3F5745C5}"/>
                </a:ext>
              </a:extLst>
            </p:cNvPr>
            <p:cNvSpPr/>
            <p:nvPr/>
          </p:nvSpPr>
          <p:spPr>
            <a:xfrm>
              <a:off x="3946155" y="25915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69DD02F-714D-48ED-BE3B-D3B115937BB9}"/>
                </a:ext>
              </a:extLst>
            </p:cNvPr>
            <p:cNvSpPr/>
            <p:nvPr/>
          </p:nvSpPr>
          <p:spPr>
            <a:xfrm>
              <a:off x="4278027" y="25915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25FA8F3-4FA9-492B-B873-FB1B3686B761}"/>
                </a:ext>
              </a:extLst>
            </p:cNvPr>
            <p:cNvSpPr/>
            <p:nvPr/>
          </p:nvSpPr>
          <p:spPr>
            <a:xfrm>
              <a:off x="4600738" y="259053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05C112-ECF7-4685-B7F8-A12C4EB6589E}"/>
                </a:ext>
              </a:extLst>
            </p:cNvPr>
            <p:cNvSpPr/>
            <p:nvPr/>
          </p:nvSpPr>
          <p:spPr>
            <a:xfrm>
              <a:off x="5378800" y="266397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5FBE367-A6CF-4FD0-AA52-9A6FFB90603A}"/>
                </a:ext>
              </a:extLst>
            </p:cNvPr>
            <p:cNvSpPr/>
            <p:nvPr/>
          </p:nvSpPr>
          <p:spPr>
            <a:xfrm>
              <a:off x="5500403" y="26039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EE23C2-F6BE-4016-8226-3399D9321AFB}"/>
                </a:ext>
              </a:extLst>
            </p:cNvPr>
            <p:cNvSpPr/>
            <p:nvPr/>
          </p:nvSpPr>
          <p:spPr>
            <a:xfrm>
              <a:off x="5137268" y="262810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B93C90-7001-4776-9FB7-C7B6ABFA709C}"/>
                </a:ext>
              </a:extLst>
            </p:cNvPr>
            <p:cNvSpPr/>
            <p:nvPr/>
          </p:nvSpPr>
          <p:spPr>
            <a:xfrm>
              <a:off x="4897927" y="262810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A2EA8EF-D0D6-4E85-B462-36DF38F857D8}"/>
                </a:ext>
              </a:extLst>
            </p:cNvPr>
            <p:cNvSpPr/>
            <p:nvPr/>
          </p:nvSpPr>
          <p:spPr>
            <a:xfrm>
              <a:off x="3700904" y="254520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4187A0B-1DF8-4F84-9E91-8687006BC160}"/>
                </a:ext>
              </a:extLst>
            </p:cNvPr>
            <p:cNvSpPr/>
            <p:nvPr/>
          </p:nvSpPr>
          <p:spPr>
            <a:xfrm>
              <a:off x="4228175" y="25505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3F31871-B79B-4214-8A6D-49A3ED9CB801}"/>
                </a:ext>
              </a:extLst>
            </p:cNvPr>
            <p:cNvSpPr/>
            <p:nvPr/>
          </p:nvSpPr>
          <p:spPr>
            <a:xfrm>
              <a:off x="3483310" y="25658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8ABD85D-68F9-454B-914E-61A84C99D12A}"/>
                </a:ext>
              </a:extLst>
            </p:cNvPr>
            <p:cNvSpPr/>
            <p:nvPr/>
          </p:nvSpPr>
          <p:spPr>
            <a:xfrm>
              <a:off x="4063635" y="25432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21A9BD9-881A-48BD-8EA0-AD2552537F7E}"/>
                </a:ext>
              </a:extLst>
            </p:cNvPr>
            <p:cNvSpPr/>
            <p:nvPr/>
          </p:nvSpPr>
          <p:spPr>
            <a:xfrm>
              <a:off x="5132560" y="25404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0E33606-0CB4-4083-86EF-469C886A0E5D}"/>
                </a:ext>
              </a:extLst>
            </p:cNvPr>
            <p:cNvSpPr/>
            <p:nvPr/>
          </p:nvSpPr>
          <p:spPr>
            <a:xfrm>
              <a:off x="5263786" y="25111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FA71B9D-7D21-4090-A183-521585959F7D}"/>
                </a:ext>
              </a:extLst>
            </p:cNvPr>
            <p:cNvSpPr/>
            <p:nvPr/>
          </p:nvSpPr>
          <p:spPr>
            <a:xfrm>
              <a:off x="4911606" y="253886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5CD88AA-1ECB-4504-AB19-DC6716AB6FE7}"/>
                </a:ext>
              </a:extLst>
            </p:cNvPr>
            <p:cNvSpPr/>
            <p:nvPr/>
          </p:nvSpPr>
          <p:spPr>
            <a:xfrm>
              <a:off x="3801989" y="268585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3899FB-EA5D-4CD1-B8B5-82FA49845171}"/>
                </a:ext>
              </a:extLst>
            </p:cNvPr>
            <p:cNvSpPr/>
            <p:nvPr/>
          </p:nvSpPr>
          <p:spPr>
            <a:xfrm>
              <a:off x="3454578" y="26768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504D306-7808-484D-A73D-D248C6C77B55}"/>
                </a:ext>
              </a:extLst>
            </p:cNvPr>
            <p:cNvSpPr/>
            <p:nvPr/>
          </p:nvSpPr>
          <p:spPr>
            <a:xfrm>
              <a:off x="3572058" y="26168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AE0906D-BAC3-4AAC-8AD6-0839FC7790FC}"/>
                </a:ext>
              </a:extLst>
            </p:cNvPr>
            <p:cNvSpPr/>
            <p:nvPr/>
          </p:nvSpPr>
          <p:spPr>
            <a:xfrm>
              <a:off x="3811972" y="254873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7717E6-E610-4E64-9695-B830FFE9AFD8}"/>
                </a:ext>
              </a:extLst>
            </p:cNvPr>
            <p:cNvSpPr/>
            <p:nvPr/>
          </p:nvSpPr>
          <p:spPr>
            <a:xfrm>
              <a:off x="4426397" y="253847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1B8424-C951-4840-B809-CF1A3C1EEC5B}"/>
                </a:ext>
              </a:extLst>
            </p:cNvPr>
            <p:cNvSpPr/>
            <p:nvPr/>
          </p:nvSpPr>
          <p:spPr>
            <a:xfrm>
              <a:off x="5480286" y="253042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7E7A5FD-C189-4702-A605-A1F44973DB20}"/>
                </a:ext>
              </a:extLst>
            </p:cNvPr>
            <p:cNvSpPr/>
            <p:nvPr/>
          </p:nvSpPr>
          <p:spPr>
            <a:xfrm>
              <a:off x="5230102" y="26438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F081E35-7B45-461A-91A3-CD09E0F4342D}"/>
                </a:ext>
              </a:extLst>
            </p:cNvPr>
            <p:cNvSpPr/>
            <p:nvPr/>
          </p:nvSpPr>
          <p:spPr>
            <a:xfrm>
              <a:off x="5011455" y="25658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434A23F-768E-45C9-80AB-0B06716A6F2A}"/>
                </a:ext>
              </a:extLst>
            </p:cNvPr>
            <p:cNvSpPr/>
            <p:nvPr/>
          </p:nvSpPr>
          <p:spPr>
            <a:xfrm>
              <a:off x="5605706" y="253919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2D49785-6BFF-4A8B-841E-5B7544575C61}"/>
                </a:ext>
              </a:extLst>
            </p:cNvPr>
            <p:cNvSpPr/>
            <p:nvPr/>
          </p:nvSpPr>
          <p:spPr>
            <a:xfrm>
              <a:off x="4621628" y="266374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3CD7DCA-EF95-4605-9615-B07597103700}"/>
                </a:ext>
              </a:extLst>
            </p:cNvPr>
            <p:cNvSpPr/>
            <p:nvPr/>
          </p:nvSpPr>
          <p:spPr>
            <a:xfrm>
              <a:off x="4084367" y="266673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A69571E-BAF3-4867-B9F3-615524D21CBE}"/>
                </a:ext>
              </a:extLst>
            </p:cNvPr>
            <p:cNvSpPr/>
            <p:nvPr/>
          </p:nvSpPr>
          <p:spPr>
            <a:xfrm>
              <a:off x="5607280" y="21723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991BB60-D4C8-404B-948E-738CEF008F04}"/>
                </a:ext>
              </a:extLst>
            </p:cNvPr>
            <p:cNvSpPr/>
            <p:nvPr/>
          </p:nvSpPr>
          <p:spPr>
            <a:xfrm>
              <a:off x="5056105" y="1998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CAEDE3A-87C0-4445-BC51-92F35D39AE59}"/>
                </a:ext>
              </a:extLst>
            </p:cNvPr>
            <p:cNvSpPr/>
            <p:nvPr/>
          </p:nvSpPr>
          <p:spPr>
            <a:xfrm>
              <a:off x="5020528" y="219773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52DA426-6686-4AA3-943C-D09E72A2A02D}"/>
                </a:ext>
              </a:extLst>
            </p:cNvPr>
            <p:cNvSpPr/>
            <p:nvPr/>
          </p:nvSpPr>
          <p:spPr>
            <a:xfrm>
              <a:off x="5575874" y="228153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439BFDA-2D30-4FD2-ADA9-F72B1B66B402}"/>
                </a:ext>
              </a:extLst>
            </p:cNvPr>
            <p:cNvSpPr/>
            <p:nvPr/>
          </p:nvSpPr>
          <p:spPr>
            <a:xfrm>
              <a:off x="5074777" y="2382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CB30EB4-D03A-4B90-8756-64B8038DAEAC}"/>
                </a:ext>
              </a:extLst>
            </p:cNvPr>
            <p:cNvSpPr/>
            <p:nvPr/>
          </p:nvSpPr>
          <p:spPr>
            <a:xfrm>
              <a:off x="4765622" y="278780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99E4E4E-9274-4A3C-8461-32DDBD4A8182}"/>
                </a:ext>
              </a:extLst>
            </p:cNvPr>
            <p:cNvSpPr/>
            <p:nvPr/>
          </p:nvSpPr>
          <p:spPr>
            <a:xfrm>
              <a:off x="3450458" y="201682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B64F25B-75BF-46C6-AC8B-8840A7C9328B}"/>
                </a:ext>
              </a:extLst>
            </p:cNvPr>
            <p:cNvSpPr/>
            <p:nvPr/>
          </p:nvSpPr>
          <p:spPr>
            <a:xfrm>
              <a:off x="3537274" y="213014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9F1A329-788C-4E63-8613-EFC4F789982D}"/>
                </a:ext>
              </a:extLst>
            </p:cNvPr>
            <p:cNvSpPr/>
            <p:nvPr/>
          </p:nvSpPr>
          <p:spPr>
            <a:xfrm>
              <a:off x="5294444" y="280832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0341500-4B09-4593-9D43-E715BEE0AB35}"/>
                </a:ext>
              </a:extLst>
            </p:cNvPr>
            <p:cNvSpPr/>
            <p:nvPr/>
          </p:nvSpPr>
          <p:spPr>
            <a:xfrm>
              <a:off x="4604439" y="295794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FFE48E5-CB61-454A-818F-17F0010791DE}"/>
                </a:ext>
              </a:extLst>
            </p:cNvPr>
            <p:cNvSpPr/>
            <p:nvPr/>
          </p:nvSpPr>
          <p:spPr>
            <a:xfrm>
              <a:off x="5323546" y="286674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A12C8A9-F5B6-42EC-9747-70BC2C5EEA66}"/>
                </a:ext>
              </a:extLst>
            </p:cNvPr>
            <p:cNvSpPr/>
            <p:nvPr/>
          </p:nvSpPr>
          <p:spPr>
            <a:xfrm>
              <a:off x="5665850" y="30061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61A2B31-3B8C-4F96-A69C-32A822FD53A4}"/>
                </a:ext>
              </a:extLst>
            </p:cNvPr>
            <p:cNvSpPr/>
            <p:nvPr/>
          </p:nvSpPr>
          <p:spPr>
            <a:xfrm>
              <a:off x="4601508" y="34179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933DB8C-9D72-4CD2-AB9C-F095917F4E67}"/>
                </a:ext>
              </a:extLst>
            </p:cNvPr>
            <p:cNvSpPr/>
            <p:nvPr/>
          </p:nvSpPr>
          <p:spPr>
            <a:xfrm>
              <a:off x="5021500" y="210205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41D58DF-DAB0-433A-B559-90490F85F17B}"/>
                </a:ext>
              </a:extLst>
            </p:cNvPr>
            <p:cNvSpPr/>
            <p:nvPr/>
          </p:nvSpPr>
          <p:spPr>
            <a:xfrm>
              <a:off x="5174643" y="221880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DBF7415-0E82-449A-91BE-16940CB7411A}"/>
                </a:ext>
              </a:extLst>
            </p:cNvPr>
            <p:cNvSpPr/>
            <p:nvPr/>
          </p:nvSpPr>
          <p:spPr>
            <a:xfrm>
              <a:off x="5617095" y="201298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0210215-A905-4DFD-9177-2C8AF4834489}"/>
                </a:ext>
              </a:extLst>
            </p:cNvPr>
            <p:cNvSpPr/>
            <p:nvPr/>
          </p:nvSpPr>
          <p:spPr>
            <a:xfrm>
              <a:off x="5429948" y="200923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FA948C2-422E-42E1-AF90-169D6F6DFA7F}"/>
                </a:ext>
              </a:extLst>
            </p:cNvPr>
            <p:cNvSpPr/>
            <p:nvPr/>
          </p:nvSpPr>
          <p:spPr>
            <a:xfrm>
              <a:off x="5068142" y="22918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6020766-34D1-4F25-96F6-BD0839D3A592}"/>
                </a:ext>
              </a:extLst>
            </p:cNvPr>
            <p:cNvSpPr/>
            <p:nvPr/>
          </p:nvSpPr>
          <p:spPr>
            <a:xfrm>
              <a:off x="5464460" y="219527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47C3871-E40D-49E1-B820-E8680D3B56D5}"/>
                </a:ext>
              </a:extLst>
            </p:cNvPr>
            <p:cNvSpPr/>
            <p:nvPr/>
          </p:nvSpPr>
          <p:spPr>
            <a:xfrm>
              <a:off x="5248941" y="215110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21CBECB-9F5E-4EA8-93E5-AC03647C5CE7}"/>
                </a:ext>
              </a:extLst>
            </p:cNvPr>
            <p:cNvSpPr/>
            <p:nvPr/>
          </p:nvSpPr>
          <p:spPr>
            <a:xfrm>
              <a:off x="5373088" y="257294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A5CDA9-5995-4917-9A3D-EE7CB793799C}"/>
                </a:ext>
              </a:extLst>
            </p:cNvPr>
            <p:cNvSpPr/>
            <p:nvPr/>
          </p:nvSpPr>
          <p:spPr>
            <a:xfrm>
              <a:off x="4123605" y="206723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16656C5-BED8-4AFF-8C0F-12E99C98F38D}"/>
                </a:ext>
              </a:extLst>
            </p:cNvPr>
            <p:cNvSpPr/>
            <p:nvPr/>
          </p:nvSpPr>
          <p:spPr>
            <a:xfrm>
              <a:off x="3999355" y="21772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9FC29E6-EB5D-420E-8865-251A1384BE83}"/>
                </a:ext>
              </a:extLst>
            </p:cNvPr>
            <p:cNvSpPr/>
            <p:nvPr/>
          </p:nvSpPr>
          <p:spPr>
            <a:xfrm>
              <a:off x="4255217" y="296393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746A063-1B6B-4CD9-9D94-BFCAD162B892}"/>
                </a:ext>
              </a:extLst>
            </p:cNvPr>
            <p:cNvSpPr/>
            <p:nvPr/>
          </p:nvSpPr>
          <p:spPr>
            <a:xfrm>
              <a:off x="5482909" y="234875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F81E604-449B-4FE3-B30A-0764AB91CF61}"/>
                </a:ext>
              </a:extLst>
            </p:cNvPr>
            <p:cNvSpPr/>
            <p:nvPr/>
          </p:nvSpPr>
          <p:spPr>
            <a:xfrm>
              <a:off x="5344373" y="236822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0783AC0-99A7-4D59-B220-9229D338E052}"/>
                </a:ext>
              </a:extLst>
            </p:cNvPr>
            <p:cNvSpPr/>
            <p:nvPr/>
          </p:nvSpPr>
          <p:spPr>
            <a:xfrm>
              <a:off x="4338820" y="214068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F7507A4-7704-45EB-BE64-50D27DD37747}"/>
                </a:ext>
              </a:extLst>
            </p:cNvPr>
            <p:cNvSpPr/>
            <p:nvPr/>
          </p:nvSpPr>
          <p:spPr>
            <a:xfrm>
              <a:off x="5635497" y="236925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63B99A9-8CA4-4B3E-89DD-448FD4FBACF6}"/>
                </a:ext>
              </a:extLst>
            </p:cNvPr>
            <p:cNvSpPr/>
            <p:nvPr/>
          </p:nvSpPr>
          <p:spPr>
            <a:xfrm>
              <a:off x="5508762" y="20504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1EB45FF-3237-4E8B-B2C5-0809D8A706A2}"/>
                </a:ext>
              </a:extLst>
            </p:cNvPr>
            <p:cNvSpPr/>
            <p:nvPr/>
          </p:nvSpPr>
          <p:spPr>
            <a:xfrm>
              <a:off x="5115791" y="210754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BF790DF-D944-4550-9F1D-B948947CBAEA}"/>
                </a:ext>
              </a:extLst>
            </p:cNvPr>
            <p:cNvSpPr/>
            <p:nvPr/>
          </p:nvSpPr>
          <p:spPr>
            <a:xfrm>
              <a:off x="5331224" y="200289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1DE3DE0-A524-4654-A3DB-43D0A1E5C938}"/>
                </a:ext>
              </a:extLst>
            </p:cNvPr>
            <p:cNvSpPr/>
            <p:nvPr/>
          </p:nvSpPr>
          <p:spPr>
            <a:xfrm>
              <a:off x="5210735" y="202104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D11C65F-1384-401E-B311-12F07379B290}"/>
                </a:ext>
              </a:extLst>
            </p:cNvPr>
            <p:cNvSpPr/>
            <p:nvPr/>
          </p:nvSpPr>
          <p:spPr>
            <a:xfrm>
              <a:off x="4446461" y="2315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A98809E-1DD3-442F-BF1F-23B2CE65B658}"/>
                </a:ext>
              </a:extLst>
            </p:cNvPr>
            <p:cNvSpPr/>
            <p:nvPr/>
          </p:nvSpPr>
          <p:spPr>
            <a:xfrm>
              <a:off x="5008790" y="26506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D76D51E-A798-48F3-8DEF-C70E1FF79D9E}"/>
                </a:ext>
              </a:extLst>
            </p:cNvPr>
            <p:cNvSpPr/>
            <p:nvPr/>
          </p:nvSpPr>
          <p:spPr>
            <a:xfrm>
              <a:off x="5182042" y="237904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C1C654B-300D-4FB3-B26F-3F46D9714FD7}"/>
                </a:ext>
              </a:extLst>
            </p:cNvPr>
            <p:cNvSpPr/>
            <p:nvPr/>
          </p:nvSpPr>
          <p:spPr>
            <a:xfrm>
              <a:off x="4241058" y="223949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5ECDC78-7F4B-4DFA-9A0C-34394F778950}"/>
                </a:ext>
              </a:extLst>
            </p:cNvPr>
            <p:cNvSpPr/>
            <p:nvPr/>
          </p:nvSpPr>
          <p:spPr>
            <a:xfrm>
              <a:off x="4037606" y="35965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6286E6E-50A8-42D3-BD97-CB631EFAD22F}"/>
                </a:ext>
              </a:extLst>
            </p:cNvPr>
            <p:cNvSpPr/>
            <p:nvPr/>
          </p:nvSpPr>
          <p:spPr>
            <a:xfrm>
              <a:off x="3873777" y="32821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6F99F36-3800-44DC-BC73-5801BAA12B98}"/>
                </a:ext>
              </a:extLst>
            </p:cNvPr>
            <p:cNvSpPr/>
            <p:nvPr/>
          </p:nvSpPr>
          <p:spPr>
            <a:xfrm>
              <a:off x="3530877" y="34733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CCF841B-E201-4D97-837B-6A611C836220}"/>
                </a:ext>
              </a:extLst>
            </p:cNvPr>
            <p:cNvSpPr/>
            <p:nvPr/>
          </p:nvSpPr>
          <p:spPr>
            <a:xfrm>
              <a:off x="3506950" y="31714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7D19066-B27F-475E-9240-0C0B69E082F1}"/>
                </a:ext>
              </a:extLst>
            </p:cNvPr>
            <p:cNvSpPr/>
            <p:nvPr/>
          </p:nvSpPr>
          <p:spPr>
            <a:xfrm>
              <a:off x="3999506" y="298679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F6B149C-1B3F-45EF-914A-A2348CC3A25C}"/>
                </a:ext>
              </a:extLst>
            </p:cNvPr>
            <p:cNvSpPr/>
            <p:nvPr/>
          </p:nvSpPr>
          <p:spPr>
            <a:xfrm>
              <a:off x="3583150" y="29076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172F574-84C1-4175-9016-DBD8B1C14D15}"/>
                </a:ext>
              </a:extLst>
            </p:cNvPr>
            <p:cNvSpPr/>
            <p:nvPr/>
          </p:nvSpPr>
          <p:spPr>
            <a:xfrm>
              <a:off x="4037606" y="34415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BFE61FE-68D1-4C16-B8DB-3C8F964C5B43}"/>
                </a:ext>
              </a:extLst>
            </p:cNvPr>
            <p:cNvSpPr/>
            <p:nvPr/>
          </p:nvSpPr>
          <p:spPr>
            <a:xfrm>
              <a:off x="3683277" y="35965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69B8F9C-37DA-4E96-993F-84989833BF63}"/>
                </a:ext>
              </a:extLst>
            </p:cNvPr>
            <p:cNvSpPr/>
            <p:nvPr/>
          </p:nvSpPr>
          <p:spPr>
            <a:xfrm>
              <a:off x="3666970" y="33202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11944E5-E004-47FF-8ADA-25A75F2B8423}"/>
                </a:ext>
              </a:extLst>
            </p:cNvPr>
            <p:cNvSpPr/>
            <p:nvPr/>
          </p:nvSpPr>
          <p:spPr>
            <a:xfrm>
              <a:off x="3725390" y="30823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DD32B2D-913D-44C3-B66D-95D9EE80C515}"/>
                </a:ext>
              </a:extLst>
            </p:cNvPr>
            <p:cNvSpPr/>
            <p:nvPr/>
          </p:nvSpPr>
          <p:spPr>
            <a:xfrm>
              <a:off x="3911344" y="28314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DB312887-1610-478D-BA78-1C07C52DB570}"/>
                </a:ext>
              </a:extLst>
            </p:cNvPr>
            <p:cNvSpPr/>
            <p:nvPr/>
          </p:nvSpPr>
          <p:spPr>
            <a:xfrm>
              <a:off x="3902512" y="29736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644C6FD-01D0-4B61-8FEC-CA53D5D7D70B}"/>
                </a:ext>
              </a:extLst>
            </p:cNvPr>
            <p:cNvSpPr/>
            <p:nvPr/>
          </p:nvSpPr>
          <p:spPr>
            <a:xfrm>
              <a:off x="3617266" y="306721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A887EB9-6E10-4B67-A26A-BE9EE8F94282}"/>
                </a:ext>
              </a:extLst>
            </p:cNvPr>
            <p:cNvSpPr/>
            <p:nvPr/>
          </p:nvSpPr>
          <p:spPr>
            <a:xfrm>
              <a:off x="3849393" y="348858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85503A5-37D1-4461-9620-4FB44C49EDFD}"/>
                </a:ext>
              </a:extLst>
            </p:cNvPr>
            <p:cNvSpPr/>
            <p:nvPr/>
          </p:nvSpPr>
          <p:spPr>
            <a:xfrm>
              <a:off x="4052023" y="316184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C96DE9A-F99F-4865-AA89-960D06CD3B96}"/>
                </a:ext>
              </a:extLst>
            </p:cNvPr>
            <p:cNvSpPr/>
            <p:nvPr/>
          </p:nvSpPr>
          <p:spPr>
            <a:xfrm>
              <a:off x="3496446" y="36346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5CDB1ED-CFD2-4DA9-AE20-008E2DB36BFF}"/>
                </a:ext>
              </a:extLst>
            </p:cNvPr>
            <p:cNvSpPr/>
            <p:nvPr/>
          </p:nvSpPr>
          <p:spPr>
            <a:xfrm>
              <a:off x="3720487" y="283693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1EDDCBF-C486-42DE-A927-A329404035F5}"/>
                </a:ext>
              </a:extLst>
            </p:cNvPr>
            <p:cNvSpPr/>
            <p:nvPr/>
          </p:nvSpPr>
          <p:spPr>
            <a:xfrm>
              <a:off x="3924078" y="331650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20A1DE1-D999-473A-B32C-88B1DD409F57}"/>
                </a:ext>
              </a:extLst>
            </p:cNvPr>
            <p:cNvSpPr/>
            <p:nvPr/>
          </p:nvSpPr>
          <p:spPr>
            <a:xfrm>
              <a:off x="3760249" y="300218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78F4B49-E977-4C4A-962E-67B5F8BC5212}"/>
                </a:ext>
              </a:extLst>
            </p:cNvPr>
            <p:cNvSpPr/>
            <p:nvPr/>
          </p:nvSpPr>
          <p:spPr>
            <a:xfrm>
              <a:off x="3417349" y="31933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0F37B996-15E6-4A08-9A5A-A12BBAD58A8C}"/>
                </a:ext>
              </a:extLst>
            </p:cNvPr>
            <p:cNvSpPr/>
            <p:nvPr/>
          </p:nvSpPr>
          <p:spPr>
            <a:xfrm>
              <a:off x="3924078" y="316156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64489F9-490B-4E15-B375-AD13E8F70E03}"/>
                </a:ext>
              </a:extLst>
            </p:cNvPr>
            <p:cNvSpPr/>
            <p:nvPr/>
          </p:nvSpPr>
          <p:spPr>
            <a:xfrm>
              <a:off x="3569749" y="331650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76D3767-3B06-4C20-9252-4497FB556AF1}"/>
                </a:ext>
              </a:extLst>
            </p:cNvPr>
            <p:cNvSpPr/>
            <p:nvPr/>
          </p:nvSpPr>
          <p:spPr>
            <a:xfrm>
              <a:off x="3553442" y="304028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29E1900-43E8-440F-A643-6A92722F8997}"/>
                </a:ext>
              </a:extLst>
            </p:cNvPr>
            <p:cNvSpPr/>
            <p:nvPr/>
          </p:nvSpPr>
          <p:spPr>
            <a:xfrm>
              <a:off x="3611862" y="280238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0371B5A-D3DB-4161-AFA1-2FB6F46A5655}"/>
                </a:ext>
              </a:extLst>
            </p:cNvPr>
            <p:cNvSpPr/>
            <p:nvPr/>
          </p:nvSpPr>
          <p:spPr>
            <a:xfrm>
              <a:off x="3735865" y="32085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358DCC5-6032-4657-B4E7-E696EEEEE15A}"/>
                </a:ext>
              </a:extLst>
            </p:cNvPr>
            <p:cNvSpPr/>
            <p:nvPr/>
          </p:nvSpPr>
          <p:spPr>
            <a:xfrm>
              <a:off x="3441023" y="3336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13B7371-DF45-46F4-977D-21DA06818D1D}"/>
                </a:ext>
              </a:extLst>
            </p:cNvPr>
            <p:cNvSpPr/>
            <p:nvPr/>
          </p:nvSpPr>
          <p:spPr>
            <a:xfrm>
              <a:off x="3877899" y="36239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591FE21-FBC1-4270-BD54-D5FC1F620B2B}"/>
                </a:ext>
              </a:extLst>
            </p:cNvPr>
            <p:cNvSpPr/>
            <p:nvPr/>
          </p:nvSpPr>
          <p:spPr>
            <a:xfrm>
              <a:off x="3662047" y="343505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2022174-F023-4DDD-81F6-4224C2D08ABA}"/>
                </a:ext>
              </a:extLst>
            </p:cNvPr>
            <p:cNvSpPr/>
            <p:nvPr/>
          </p:nvSpPr>
          <p:spPr>
            <a:xfrm>
              <a:off x="4128589" y="277044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0E6C0AA-6C56-4750-94B8-4F34D80E83E8}"/>
                </a:ext>
              </a:extLst>
            </p:cNvPr>
            <p:cNvSpPr/>
            <p:nvPr/>
          </p:nvSpPr>
          <p:spPr>
            <a:xfrm>
              <a:off x="4085014" y="330479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8017BEB8-76F2-4316-B861-6414188ED27E}"/>
                </a:ext>
              </a:extLst>
            </p:cNvPr>
            <p:cNvSpPr/>
            <p:nvPr/>
          </p:nvSpPr>
          <p:spPr>
            <a:xfrm>
              <a:off x="4096844" y="303707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FA48C5C-19DC-4991-9A6A-B24AB518E350}"/>
                </a:ext>
              </a:extLst>
            </p:cNvPr>
            <p:cNvSpPr/>
            <p:nvPr/>
          </p:nvSpPr>
          <p:spPr>
            <a:xfrm>
              <a:off x="3803418" y="27826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67F07-7FB5-4369-BA45-2116806FB6AC}"/>
                </a:ext>
              </a:extLst>
            </p:cNvPr>
            <p:cNvSpPr/>
            <p:nvPr/>
          </p:nvSpPr>
          <p:spPr>
            <a:xfrm>
              <a:off x="3429558" y="28796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B39805D-C12F-4B9F-ABFE-1C42C3D3B3C5}"/>
                </a:ext>
              </a:extLst>
            </p:cNvPr>
            <p:cNvSpPr/>
            <p:nvPr/>
          </p:nvSpPr>
          <p:spPr>
            <a:xfrm>
              <a:off x="3435580" y="35495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63EA797E-A0AD-4E19-991C-B6AB114EF40A}"/>
                </a:ext>
              </a:extLst>
            </p:cNvPr>
            <p:cNvSpPr/>
            <p:nvPr/>
          </p:nvSpPr>
          <p:spPr>
            <a:xfrm>
              <a:off x="4135901" y="363008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EB73738-B9E8-4DBE-8BB2-DC52F611CF04}"/>
                </a:ext>
              </a:extLst>
            </p:cNvPr>
            <p:cNvSpPr/>
            <p:nvPr/>
          </p:nvSpPr>
          <p:spPr>
            <a:xfrm>
              <a:off x="4765622" y="359198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E4F35C5-99D8-4993-A063-63C9FF7CDE21}"/>
                </a:ext>
              </a:extLst>
            </p:cNvPr>
            <p:cNvSpPr/>
            <p:nvPr/>
          </p:nvSpPr>
          <p:spPr>
            <a:xfrm>
              <a:off x="4386405" y="33125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F16CF75-E27D-466F-85E4-46952D3BD25E}"/>
                </a:ext>
              </a:extLst>
            </p:cNvPr>
            <p:cNvSpPr/>
            <p:nvPr/>
          </p:nvSpPr>
          <p:spPr>
            <a:xfrm>
              <a:off x="4750393" y="290629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114698C-50C9-42B5-A61B-2F1491C0E162}"/>
                </a:ext>
              </a:extLst>
            </p:cNvPr>
            <p:cNvSpPr/>
            <p:nvPr/>
          </p:nvSpPr>
          <p:spPr>
            <a:xfrm>
              <a:off x="4386405" y="287458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67C2C5D1-D201-4D58-9D6A-C0644F584CF6}"/>
                </a:ext>
              </a:extLst>
            </p:cNvPr>
            <p:cNvSpPr/>
            <p:nvPr/>
          </p:nvSpPr>
          <p:spPr>
            <a:xfrm>
              <a:off x="4758589" y="31801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0C1D0029-3354-4585-97FF-15C201A25D39}"/>
                </a:ext>
              </a:extLst>
            </p:cNvPr>
            <p:cNvSpPr/>
            <p:nvPr/>
          </p:nvSpPr>
          <p:spPr>
            <a:xfrm>
              <a:off x="4747516" y="33888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EF37826-4E69-4D1E-9BBE-95F5200336EE}"/>
                </a:ext>
              </a:extLst>
            </p:cNvPr>
            <p:cNvSpPr/>
            <p:nvPr/>
          </p:nvSpPr>
          <p:spPr>
            <a:xfrm>
              <a:off x="4446599" y="317319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6D6C654-CACF-4987-9B4C-3A549E2765CC}"/>
                </a:ext>
              </a:extLst>
            </p:cNvPr>
            <p:cNvSpPr/>
            <p:nvPr/>
          </p:nvSpPr>
          <p:spPr>
            <a:xfrm>
              <a:off x="4484699" y="301710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3FFF67D-4C1D-495E-8878-71C01537BC9C}"/>
                </a:ext>
              </a:extLst>
            </p:cNvPr>
            <p:cNvSpPr/>
            <p:nvPr/>
          </p:nvSpPr>
          <p:spPr>
            <a:xfrm>
              <a:off x="4548989" y="34865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41942B82-F351-413C-86AD-5639259B7E9D}"/>
                </a:ext>
              </a:extLst>
            </p:cNvPr>
            <p:cNvSpPr/>
            <p:nvPr/>
          </p:nvSpPr>
          <p:spPr>
            <a:xfrm>
              <a:off x="4408499" y="354173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B83C4EC-5575-4182-880C-9C250F9F3BDE}"/>
                </a:ext>
              </a:extLst>
            </p:cNvPr>
            <p:cNvSpPr/>
            <p:nvPr/>
          </p:nvSpPr>
          <p:spPr>
            <a:xfrm>
              <a:off x="4661896" y="32893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A0607CA-C676-4ECA-9343-DADB182A0B07}"/>
                </a:ext>
              </a:extLst>
            </p:cNvPr>
            <p:cNvSpPr/>
            <p:nvPr/>
          </p:nvSpPr>
          <p:spPr>
            <a:xfrm>
              <a:off x="4329376" y="317950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8604530-9431-473A-8A40-7800F2B70816}"/>
                </a:ext>
              </a:extLst>
            </p:cNvPr>
            <p:cNvSpPr/>
            <p:nvPr/>
          </p:nvSpPr>
          <p:spPr>
            <a:xfrm>
              <a:off x="4598614" y="284601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B17CAC1-24DD-4048-817F-EA027122C302}"/>
                </a:ext>
              </a:extLst>
            </p:cNvPr>
            <p:cNvSpPr/>
            <p:nvPr/>
          </p:nvSpPr>
          <p:spPr>
            <a:xfrm>
              <a:off x="4329376" y="27415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FF70AF5-E0C1-4CFB-B158-79277DEA5986}"/>
                </a:ext>
              </a:extLst>
            </p:cNvPr>
            <p:cNvSpPr/>
            <p:nvPr/>
          </p:nvSpPr>
          <p:spPr>
            <a:xfrm>
              <a:off x="4691738" y="303185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D4C2010-3DCC-4F82-BE4E-C32511A3A5E5}"/>
                </a:ext>
              </a:extLst>
            </p:cNvPr>
            <p:cNvSpPr/>
            <p:nvPr/>
          </p:nvSpPr>
          <p:spPr>
            <a:xfrm>
              <a:off x="4579564" y="314668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B2C5345D-A5E3-49C5-BCCE-EB795F93CF2A}"/>
                </a:ext>
              </a:extLst>
            </p:cNvPr>
            <p:cNvSpPr/>
            <p:nvPr/>
          </p:nvSpPr>
          <p:spPr>
            <a:xfrm>
              <a:off x="4389570" y="304020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64DF961-AD7D-41F7-81B4-B98EBB0B88CE}"/>
                </a:ext>
              </a:extLst>
            </p:cNvPr>
            <p:cNvSpPr/>
            <p:nvPr/>
          </p:nvSpPr>
          <p:spPr>
            <a:xfrm>
              <a:off x="4462097" y="283338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7D606592-8433-4C4B-BB7E-21946BB6042A}"/>
                </a:ext>
              </a:extLst>
            </p:cNvPr>
            <p:cNvSpPr/>
            <p:nvPr/>
          </p:nvSpPr>
          <p:spPr>
            <a:xfrm>
              <a:off x="4465770" y="32563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51F2343-FD59-4263-BF71-D34A5986DDBA}"/>
                </a:ext>
              </a:extLst>
            </p:cNvPr>
            <p:cNvSpPr/>
            <p:nvPr/>
          </p:nvSpPr>
          <p:spPr>
            <a:xfrm>
              <a:off x="4351470" y="340874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8BE23C18-EE41-4A11-8932-9E0402E7FC3C}"/>
                </a:ext>
              </a:extLst>
            </p:cNvPr>
            <p:cNvSpPr/>
            <p:nvPr/>
          </p:nvSpPr>
          <p:spPr>
            <a:xfrm>
              <a:off x="4331417" y="36395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C9C5FC47-FFA3-4622-B0A9-55E417844AAA}"/>
                </a:ext>
              </a:extLst>
            </p:cNvPr>
            <p:cNvSpPr/>
            <p:nvPr/>
          </p:nvSpPr>
          <p:spPr>
            <a:xfrm>
              <a:off x="4477871" y="364584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058F829C-7015-47E8-A92C-C73F997C8A5E}"/>
                </a:ext>
              </a:extLst>
            </p:cNvPr>
            <p:cNvSpPr/>
            <p:nvPr/>
          </p:nvSpPr>
          <p:spPr>
            <a:xfrm>
              <a:off x="5447165" y="284202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B94F2AD4-9DFE-4A5F-8BC5-1EB38FBDC17D}"/>
                </a:ext>
              </a:extLst>
            </p:cNvPr>
            <p:cNvSpPr/>
            <p:nvPr/>
          </p:nvSpPr>
          <p:spPr>
            <a:xfrm>
              <a:off x="4991871" y="285154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A382028-5551-4E3A-A0C2-47C6F0024DC5}"/>
                </a:ext>
              </a:extLst>
            </p:cNvPr>
            <p:cNvSpPr/>
            <p:nvPr/>
          </p:nvSpPr>
          <p:spPr>
            <a:xfrm>
              <a:off x="4941834" y="329190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D9A607A-4F0C-46DA-A315-66FDDEADB3D7}"/>
                </a:ext>
              </a:extLst>
            </p:cNvPr>
            <p:cNvSpPr/>
            <p:nvPr/>
          </p:nvSpPr>
          <p:spPr>
            <a:xfrm>
              <a:off x="5550150" y="34234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AC96A9F0-639C-4185-B774-7A96977774FE}"/>
                </a:ext>
              </a:extLst>
            </p:cNvPr>
            <p:cNvSpPr/>
            <p:nvPr/>
          </p:nvSpPr>
          <p:spPr>
            <a:xfrm>
              <a:off x="5523365" y="31977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4A871C5-3484-4DED-A09E-9E90CF213FD7}"/>
                </a:ext>
              </a:extLst>
            </p:cNvPr>
            <p:cNvSpPr/>
            <p:nvPr/>
          </p:nvSpPr>
          <p:spPr>
            <a:xfrm>
              <a:off x="5370965" y="31087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497E42C7-FBE7-4E51-9824-3C8C7589A641}"/>
                </a:ext>
              </a:extLst>
            </p:cNvPr>
            <p:cNvSpPr/>
            <p:nvPr/>
          </p:nvSpPr>
          <p:spPr>
            <a:xfrm>
              <a:off x="4990919" y="315969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50813AB5-AFC8-41AE-969B-CCB92BDD3136}"/>
                </a:ext>
              </a:extLst>
            </p:cNvPr>
            <p:cNvSpPr/>
            <p:nvPr/>
          </p:nvSpPr>
          <p:spPr>
            <a:xfrm>
              <a:off x="5142337" y="30769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07C0BC75-BB34-4B2B-A201-C5579644E873}"/>
                </a:ext>
              </a:extLst>
            </p:cNvPr>
            <p:cNvSpPr/>
            <p:nvPr/>
          </p:nvSpPr>
          <p:spPr>
            <a:xfrm>
              <a:off x="5189010" y="29309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D325DF39-F717-4910-A5E4-C3121EC6675A}"/>
                </a:ext>
              </a:extLst>
            </p:cNvPr>
            <p:cNvSpPr/>
            <p:nvPr/>
          </p:nvSpPr>
          <p:spPr>
            <a:xfrm>
              <a:off x="5392238" y="29690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590C1D8-A944-4B70-893D-8A191F69646C}"/>
                </a:ext>
              </a:extLst>
            </p:cNvPr>
            <p:cNvSpPr/>
            <p:nvPr/>
          </p:nvSpPr>
          <p:spPr>
            <a:xfrm>
              <a:off x="5203959" y="325771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596FE2D-F693-4E64-9D10-BFAC11FB9621}"/>
                </a:ext>
              </a:extLst>
            </p:cNvPr>
            <p:cNvSpPr/>
            <p:nvPr/>
          </p:nvSpPr>
          <p:spPr>
            <a:xfrm>
              <a:off x="5363662" y="328351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87124844-A885-4C40-AB2B-BC772C92BDB4}"/>
                </a:ext>
              </a:extLst>
            </p:cNvPr>
            <p:cNvSpPr/>
            <p:nvPr/>
          </p:nvSpPr>
          <p:spPr>
            <a:xfrm>
              <a:off x="5005507" y="348963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B8ED65C5-A019-4DF5-AEAF-0101A27FF7B7}"/>
                </a:ext>
              </a:extLst>
            </p:cNvPr>
            <p:cNvSpPr/>
            <p:nvPr/>
          </p:nvSpPr>
          <p:spPr>
            <a:xfrm>
              <a:off x="5196713" y="344558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0F6F9B9-82C0-4BAB-ACF8-CA2820342FEA}"/>
                </a:ext>
              </a:extLst>
            </p:cNvPr>
            <p:cNvSpPr/>
            <p:nvPr/>
          </p:nvSpPr>
          <p:spPr>
            <a:xfrm>
              <a:off x="5439862" y="346790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AC8334F7-6B41-4E8C-A52C-3162F66427BF}"/>
                </a:ext>
              </a:extLst>
            </p:cNvPr>
            <p:cNvSpPr/>
            <p:nvPr/>
          </p:nvSpPr>
          <p:spPr>
            <a:xfrm>
              <a:off x="4970690" y="362766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7A01A7F7-32EC-4D99-8042-D215EB5D376D}"/>
                </a:ext>
              </a:extLst>
            </p:cNvPr>
            <p:cNvSpPr/>
            <p:nvPr/>
          </p:nvSpPr>
          <p:spPr>
            <a:xfrm>
              <a:off x="5023991" y="323564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8C1D88D7-7B69-49E6-84FF-30DCE8D6A09E}"/>
                </a:ext>
              </a:extLst>
            </p:cNvPr>
            <p:cNvSpPr/>
            <p:nvPr/>
          </p:nvSpPr>
          <p:spPr>
            <a:xfrm>
              <a:off x="5544170" y="332518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58B52B3B-5B5E-46FD-A5B2-5021A274DDBC}"/>
                </a:ext>
              </a:extLst>
            </p:cNvPr>
            <p:cNvSpPr/>
            <p:nvPr/>
          </p:nvSpPr>
          <p:spPr>
            <a:xfrm>
              <a:off x="5517385" y="309952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78534A3-82A8-4E47-B2A1-20A28D404A72}"/>
                </a:ext>
              </a:extLst>
            </p:cNvPr>
            <p:cNvSpPr/>
            <p:nvPr/>
          </p:nvSpPr>
          <p:spPr>
            <a:xfrm>
              <a:off x="5518957" y="29800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D1F6A7A-C7BD-4DEC-97BE-ECD17B99392E}"/>
                </a:ext>
              </a:extLst>
            </p:cNvPr>
            <p:cNvSpPr/>
            <p:nvPr/>
          </p:nvSpPr>
          <p:spPr>
            <a:xfrm>
              <a:off x="5197979" y="315944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79A395C-138B-464C-9735-64FC59960D90}"/>
                </a:ext>
              </a:extLst>
            </p:cNvPr>
            <p:cNvSpPr/>
            <p:nvPr/>
          </p:nvSpPr>
          <p:spPr>
            <a:xfrm>
              <a:off x="5357682" y="31852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AFC14BC6-E801-41D8-A600-8661A54C796D}"/>
                </a:ext>
              </a:extLst>
            </p:cNvPr>
            <p:cNvSpPr/>
            <p:nvPr/>
          </p:nvSpPr>
          <p:spPr>
            <a:xfrm>
              <a:off x="4999527" y="33913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C0BB15A-10DB-4062-A726-50E6E3F9EC9B}"/>
                </a:ext>
              </a:extLst>
            </p:cNvPr>
            <p:cNvSpPr/>
            <p:nvPr/>
          </p:nvSpPr>
          <p:spPr>
            <a:xfrm>
              <a:off x="5190733" y="334731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F2D8011-3FE9-47E8-895B-CF054BA3329D}"/>
                </a:ext>
              </a:extLst>
            </p:cNvPr>
            <p:cNvSpPr/>
            <p:nvPr/>
          </p:nvSpPr>
          <p:spPr>
            <a:xfrm>
              <a:off x="5433882" y="336963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EE6B517-E499-4F79-B085-0137265EAD35}"/>
                </a:ext>
              </a:extLst>
            </p:cNvPr>
            <p:cNvSpPr/>
            <p:nvPr/>
          </p:nvSpPr>
          <p:spPr>
            <a:xfrm>
              <a:off x="5651734" y="332067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07DB0B8B-DCD6-4C15-AB44-F7E0CEEAAFE4}"/>
                </a:ext>
              </a:extLst>
            </p:cNvPr>
            <p:cNvSpPr/>
            <p:nvPr/>
          </p:nvSpPr>
          <p:spPr>
            <a:xfrm>
              <a:off x="5146108" y="364303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78567EB-C431-43D0-9167-39F31C277E5F}"/>
                </a:ext>
              </a:extLst>
            </p:cNvPr>
            <p:cNvSpPr/>
            <p:nvPr/>
          </p:nvSpPr>
          <p:spPr>
            <a:xfrm>
              <a:off x="5418899" y="36175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C4B60FED-5369-4778-BDA4-4D226449B5D4}"/>
                </a:ext>
              </a:extLst>
            </p:cNvPr>
            <p:cNvSpPr/>
            <p:nvPr/>
          </p:nvSpPr>
          <p:spPr>
            <a:xfrm>
              <a:off x="5155620" y="353810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3C20508E-FBA7-4626-8CEA-608D6939C784}"/>
                </a:ext>
              </a:extLst>
            </p:cNvPr>
            <p:cNvSpPr/>
            <p:nvPr/>
          </p:nvSpPr>
          <p:spPr>
            <a:xfrm>
              <a:off x="5317656" y="346553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6AC698C1-3523-421C-90D3-5D2316895347}"/>
                </a:ext>
              </a:extLst>
            </p:cNvPr>
            <p:cNvSpPr/>
            <p:nvPr/>
          </p:nvSpPr>
          <p:spPr>
            <a:xfrm>
              <a:off x="5254428" y="3579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F74D68E-2526-48C8-A4BD-789A862F4F0F}"/>
                </a:ext>
              </a:extLst>
            </p:cNvPr>
            <p:cNvSpPr/>
            <p:nvPr/>
          </p:nvSpPr>
          <p:spPr>
            <a:xfrm>
              <a:off x="5092813" y="29496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49A4A52D-E8B0-43A0-AAB7-7B0055F1C715}"/>
                </a:ext>
              </a:extLst>
            </p:cNvPr>
            <p:cNvSpPr/>
            <p:nvPr/>
          </p:nvSpPr>
          <p:spPr>
            <a:xfrm>
              <a:off x="5656864" y="289547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D15E0F5D-688A-4549-AD03-19DFE58A6ED2}"/>
                </a:ext>
              </a:extLst>
            </p:cNvPr>
            <p:cNvSpPr/>
            <p:nvPr/>
          </p:nvSpPr>
          <p:spPr>
            <a:xfrm>
              <a:off x="5058644" y="27749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D028438A-89C7-4933-8371-2EC285342A63}"/>
                </a:ext>
              </a:extLst>
            </p:cNvPr>
            <p:cNvSpPr/>
            <p:nvPr/>
          </p:nvSpPr>
          <p:spPr>
            <a:xfrm>
              <a:off x="5650301" y="314820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4266B142-1841-4663-AA84-0A11E75976B8}"/>
                </a:ext>
              </a:extLst>
            </p:cNvPr>
            <p:cNvSpPr/>
            <p:nvPr/>
          </p:nvSpPr>
          <p:spPr>
            <a:xfrm>
              <a:off x="5157452" y="281627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28E38AFA-318D-43EC-B8C0-FBE85721533E}"/>
                </a:ext>
              </a:extLst>
            </p:cNvPr>
            <p:cNvSpPr/>
            <p:nvPr/>
          </p:nvSpPr>
          <p:spPr>
            <a:xfrm>
              <a:off x="5495134" y="27575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F9ADE95-D744-45F3-9980-315E8ADA9173}"/>
                </a:ext>
              </a:extLst>
            </p:cNvPr>
            <p:cNvSpPr/>
            <p:nvPr/>
          </p:nvSpPr>
          <p:spPr>
            <a:xfrm>
              <a:off x="5244973" y="301312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FD54871-9F69-4D51-BE9F-2CDD9D1431C7}"/>
                </a:ext>
              </a:extLst>
            </p:cNvPr>
            <p:cNvSpPr/>
            <p:nvPr/>
          </p:nvSpPr>
          <p:spPr>
            <a:xfrm>
              <a:off x="5005507" y="300701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6CAF22D-F10E-45C5-8F1F-85EE47F1C575}"/>
                </a:ext>
              </a:extLst>
            </p:cNvPr>
            <p:cNvSpPr/>
            <p:nvPr/>
          </p:nvSpPr>
          <p:spPr>
            <a:xfrm>
              <a:off x="5603850" y="362323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BE08A0-806F-4037-8319-99CC78BBB854}"/>
                </a:ext>
              </a:extLst>
            </p:cNvPr>
            <p:cNvSpPr/>
            <p:nvPr/>
          </p:nvSpPr>
          <p:spPr>
            <a:xfrm>
              <a:off x="4901464" y="375734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AE49738-F8E7-4ECA-84D9-1BBEA5C76ACD}"/>
                </a:ext>
              </a:extLst>
            </p:cNvPr>
            <p:cNvSpPr/>
            <p:nvPr/>
          </p:nvSpPr>
          <p:spPr>
            <a:xfrm>
              <a:off x="5265896" y="38236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FFFD5445-8E7B-4440-B349-51ECAE8FD31E}"/>
                </a:ext>
              </a:extLst>
            </p:cNvPr>
            <p:cNvSpPr/>
            <p:nvPr/>
          </p:nvSpPr>
          <p:spPr>
            <a:xfrm>
              <a:off x="5416073" y="38797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FCB2337-4732-4EC5-963A-BEEB8D0BC49E}"/>
                </a:ext>
              </a:extLst>
            </p:cNvPr>
            <p:cNvSpPr/>
            <p:nvPr/>
          </p:nvSpPr>
          <p:spPr>
            <a:xfrm>
              <a:off x="4641879" y="389599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6675926-BE08-4B14-855B-7FABAF5D3360}"/>
                </a:ext>
              </a:extLst>
            </p:cNvPr>
            <p:cNvSpPr/>
            <p:nvPr/>
          </p:nvSpPr>
          <p:spPr>
            <a:xfrm>
              <a:off x="4451379" y="37745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E6F200F-616F-4F61-AB2F-D7FDA9E7AF44}"/>
                </a:ext>
              </a:extLst>
            </p:cNvPr>
            <p:cNvSpPr/>
            <p:nvPr/>
          </p:nvSpPr>
          <p:spPr>
            <a:xfrm>
              <a:off x="5620725" y="3864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5D3E145-3F29-401F-BD03-294666C13DF0}"/>
                </a:ext>
              </a:extLst>
            </p:cNvPr>
            <p:cNvSpPr/>
            <p:nvPr/>
          </p:nvSpPr>
          <p:spPr>
            <a:xfrm>
              <a:off x="5885455" y="385999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AC9F5C9-E56B-44DE-B393-11A450EA5E29}"/>
                </a:ext>
              </a:extLst>
            </p:cNvPr>
            <p:cNvSpPr/>
            <p:nvPr/>
          </p:nvSpPr>
          <p:spPr>
            <a:xfrm>
              <a:off x="4312861" y="389270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3C2263C9-6B59-45D6-B8C7-9F8FB77F2285}"/>
                </a:ext>
              </a:extLst>
            </p:cNvPr>
            <p:cNvSpPr/>
            <p:nvPr/>
          </p:nvSpPr>
          <p:spPr>
            <a:xfrm>
              <a:off x="4125658" y="387647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FAC9EA52-EFEB-4357-94FE-02DED0B08FF7}"/>
                </a:ext>
              </a:extLst>
            </p:cNvPr>
            <p:cNvSpPr/>
            <p:nvPr/>
          </p:nvSpPr>
          <p:spPr>
            <a:xfrm>
              <a:off x="4317529" y="376436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737902E4-9B11-4E56-BAED-766DA4BC0403}"/>
                </a:ext>
              </a:extLst>
            </p:cNvPr>
            <p:cNvSpPr/>
            <p:nvPr/>
          </p:nvSpPr>
          <p:spPr>
            <a:xfrm>
              <a:off x="4651391" y="373669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D59E6E3F-CF92-4F51-BB50-DDF3796F2414}"/>
                </a:ext>
              </a:extLst>
            </p:cNvPr>
            <p:cNvSpPr/>
            <p:nvPr/>
          </p:nvSpPr>
          <p:spPr>
            <a:xfrm>
              <a:off x="4990162" y="37578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8B0A8523-AEE6-4E3C-AA1D-44B2F8E1A3BE}"/>
                </a:ext>
              </a:extLst>
            </p:cNvPr>
            <p:cNvSpPr/>
            <p:nvPr/>
          </p:nvSpPr>
          <p:spPr>
            <a:xfrm>
              <a:off x="5140339" y="381394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FFE77356-B075-4384-9F17-96221D8BD957}"/>
                </a:ext>
              </a:extLst>
            </p:cNvPr>
            <p:cNvSpPr/>
            <p:nvPr/>
          </p:nvSpPr>
          <p:spPr>
            <a:xfrm>
              <a:off x="5425585" y="377479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8D712D25-283A-4E04-8A15-5E3333010105}"/>
                </a:ext>
              </a:extLst>
            </p:cNvPr>
            <p:cNvSpPr/>
            <p:nvPr/>
          </p:nvSpPr>
          <p:spPr>
            <a:xfrm>
              <a:off x="5702522" y="37959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C6C2713B-546A-4C24-9055-0BF489D4E6A7}"/>
                </a:ext>
              </a:extLst>
            </p:cNvPr>
            <p:cNvSpPr/>
            <p:nvPr/>
          </p:nvSpPr>
          <p:spPr>
            <a:xfrm>
              <a:off x="3814690" y="37721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30C3C6D-C3A3-4204-9235-6E478C45AFBB}"/>
                </a:ext>
              </a:extLst>
            </p:cNvPr>
            <p:cNvSpPr/>
            <p:nvPr/>
          </p:nvSpPr>
          <p:spPr>
            <a:xfrm>
              <a:off x="4092468" y="379817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2CEC31A5-DFE9-41C2-85C1-361F1F107263}"/>
                </a:ext>
              </a:extLst>
            </p:cNvPr>
            <p:cNvSpPr/>
            <p:nvPr/>
          </p:nvSpPr>
          <p:spPr>
            <a:xfrm>
              <a:off x="4242645" y="385424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780698BE-57AC-4E41-A623-79FBFDC930C7}"/>
                </a:ext>
              </a:extLst>
            </p:cNvPr>
            <p:cNvSpPr/>
            <p:nvPr/>
          </p:nvSpPr>
          <p:spPr>
            <a:xfrm>
              <a:off x="4527891" y="381509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A428B282-8F63-4546-8143-C2BB541ACA6C}"/>
                </a:ext>
              </a:extLst>
            </p:cNvPr>
            <p:cNvSpPr/>
            <p:nvPr/>
          </p:nvSpPr>
          <p:spPr>
            <a:xfrm>
              <a:off x="4883011" y="389014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BC36FC7C-7F43-43C5-A803-FB72FBC5CBA8}"/>
                </a:ext>
              </a:extLst>
            </p:cNvPr>
            <p:cNvSpPr/>
            <p:nvPr/>
          </p:nvSpPr>
          <p:spPr>
            <a:xfrm>
              <a:off x="4454760" y="38721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93FCF37-0CD7-4537-BE4D-279019D22CC5}"/>
                </a:ext>
              </a:extLst>
            </p:cNvPr>
            <p:cNvSpPr/>
            <p:nvPr/>
          </p:nvSpPr>
          <p:spPr>
            <a:xfrm>
              <a:off x="5324448" y="375322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8EA824E3-F8D5-4D46-98E8-47B75D34BDE7}"/>
                </a:ext>
              </a:extLst>
            </p:cNvPr>
            <p:cNvSpPr/>
            <p:nvPr/>
          </p:nvSpPr>
          <p:spPr>
            <a:xfrm>
              <a:off x="4170037" y="37745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85163861-9885-45DF-BC84-BDA7369C6851}"/>
                </a:ext>
              </a:extLst>
            </p:cNvPr>
            <p:cNvSpPr/>
            <p:nvPr/>
          </p:nvSpPr>
          <p:spPr>
            <a:xfrm>
              <a:off x="4983717" y="387972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21AC335-72AB-4424-9BB4-D106F90945AF}"/>
                </a:ext>
              </a:extLst>
            </p:cNvPr>
            <p:cNvSpPr/>
            <p:nvPr/>
          </p:nvSpPr>
          <p:spPr>
            <a:xfrm>
              <a:off x="5524393" y="381614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E46756BE-4D01-4F4D-99CB-87EB6B6479F9}"/>
                </a:ext>
              </a:extLst>
            </p:cNvPr>
            <p:cNvSpPr/>
            <p:nvPr/>
          </p:nvSpPr>
          <p:spPr>
            <a:xfrm>
              <a:off x="4631395" y="382046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C8CB2ACB-2269-45C1-B478-57D461A59377}"/>
                </a:ext>
              </a:extLst>
            </p:cNvPr>
            <p:cNvSpPr/>
            <p:nvPr/>
          </p:nvSpPr>
          <p:spPr>
            <a:xfrm>
              <a:off x="3957157" y="37655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0F5FD842-3663-42D5-A95A-FBCCB055245D}"/>
                </a:ext>
              </a:extLst>
            </p:cNvPr>
            <p:cNvSpPr/>
            <p:nvPr/>
          </p:nvSpPr>
          <p:spPr>
            <a:xfrm>
              <a:off x="3913942" y="386347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4851868-DD36-4587-9CFA-E143B1572B32}"/>
                </a:ext>
              </a:extLst>
            </p:cNvPr>
            <p:cNvSpPr/>
            <p:nvPr/>
          </p:nvSpPr>
          <p:spPr>
            <a:xfrm>
              <a:off x="3756554" y="386446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2766118-BAB5-458A-991D-C154C7D9FB61}"/>
                </a:ext>
              </a:extLst>
            </p:cNvPr>
            <p:cNvSpPr/>
            <p:nvPr/>
          </p:nvSpPr>
          <p:spPr>
            <a:xfrm>
              <a:off x="4747532" y="423398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B5D4426-8668-4037-88D8-EC1A2199558C}"/>
                </a:ext>
              </a:extLst>
            </p:cNvPr>
            <p:cNvSpPr/>
            <p:nvPr/>
          </p:nvSpPr>
          <p:spPr>
            <a:xfrm>
              <a:off x="4480919" y="424883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D9F177FD-14E4-40F3-8770-3F9A2A141A7D}"/>
                </a:ext>
              </a:extLst>
            </p:cNvPr>
            <p:cNvSpPr/>
            <p:nvPr/>
          </p:nvSpPr>
          <p:spPr>
            <a:xfrm>
              <a:off x="4323300" y="413151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B0C9EA98-B345-4AAA-91C0-238EEFD8ADFB}"/>
                </a:ext>
              </a:extLst>
            </p:cNvPr>
            <p:cNvSpPr/>
            <p:nvPr/>
          </p:nvSpPr>
          <p:spPr>
            <a:xfrm>
              <a:off x="4661544" y="435270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8A2B8AC-70F2-464B-AF4A-03255B77F4A4}"/>
                </a:ext>
              </a:extLst>
            </p:cNvPr>
            <p:cNvSpPr/>
            <p:nvPr/>
          </p:nvSpPr>
          <p:spPr>
            <a:xfrm>
              <a:off x="4813383" y="437266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9FF7DC2-2C3C-446A-AA91-D8896C9FE938}"/>
                </a:ext>
              </a:extLst>
            </p:cNvPr>
            <p:cNvSpPr/>
            <p:nvPr/>
          </p:nvSpPr>
          <p:spPr>
            <a:xfrm>
              <a:off x="4648153" y="40502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A731C8C-4853-4BCB-8024-D0F6E2EADF8B}"/>
                </a:ext>
              </a:extLst>
            </p:cNvPr>
            <p:cNvSpPr/>
            <p:nvPr/>
          </p:nvSpPr>
          <p:spPr>
            <a:xfrm>
              <a:off x="4328519" y="439793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CF1C904-45D1-4843-9855-0D2B3C44223E}"/>
                </a:ext>
              </a:extLst>
            </p:cNvPr>
            <p:cNvSpPr/>
            <p:nvPr/>
          </p:nvSpPr>
          <p:spPr>
            <a:xfrm>
              <a:off x="4469286" y="4023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D425B01D-FE89-4F23-B969-AF7C75A03683}"/>
                </a:ext>
              </a:extLst>
            </p:cNvPr>
            <p:cNvSpPr/>
            <p:nvPr/>
          </p:nvSpPr>
          <p:spPr>
            <a:xfrm>
              <a:off x="4093398" y="39940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E2F74A36-22E5-4BE6-8E42-A5C517C211D5}"/>
                </a:ext>
              </a:extLst>
            </p:cNvPr>
            <p:cNvSpPr/>
            <p:nvPr/>
          </p:nvSpPr>
          <p:spPr>
            <a:xfrm>
              <a:off x="4242917" y="420294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12121DB3-C290-443D-97DB-D9F9C1EB130E}"/>
                </a:ext>
              </a:extLst>
            </p:cNvPr>
            <p:cNvSpPr/>
            <p:nvPr/>
          </p:nvSpPr>
          <p:spPr>
            <a:xfrm>
              <a:off x="3909111" y="428511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4252811-BF6B-4169-B6F0-5672E315A9FF}"/>
                </a:ext>
              </a:extLst>
            </p:cNvPr>
            <p:cNvSpPr/>
            <p:nvPr/>
          </p:nvSpPr>
          <p:spPr>
            <a:xfrm>
              <a:off x="3999937" y="412641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0490CBC3-252D-4D1D-B997-E503E68EC966}"/>
                </a:ext>
              </a:extLst>
            </p:cNvPr>
            <p:cNvSpPr/>
            <p:nvPr/>
          </p:nvSpPr>
          <p:spPr>
            <a:xfrm>
              <a:off x="4094640" y="43709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306FC6A2-F9AA-4733-A947-83E772B5499F}"/>
                </a:ext>
              </a:extLst>
            </p:cNvPr>
            <p:cNvSpPr/>
            <p:nvPr/>
          </p:nvSpPr>
          <p:spPr>
            <a:xfrm>
              <a:off x="3874269" y="438242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6FEF34F-45DB-461C-BDEB-C686FE97B90C}"/>
                </a:ext>
              </a:extLst>
            </p:cNvPr>
            <p:cNvSpPr/>
            <p:nvPr/>
          </p:nvSpPr>
          <p:spPr>
            <a:xfrm>
              <a:off x="3857025" y="408161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F9A3E87E-3BDD-4A70-9941-EB13518A4994}"/>
                </a:ext>
              </a:extLst>
            </p:cNvPr>
            <p:cNvSpPr/>
            <p:nvPr/>
          </p:nvSpPr>
          <p:spPr>
            <a:xfrm>
              <a:off x="3876077" y="420479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532C2646-5996-43D1-BAE8-6D82A7E95FE0}"/>
                </a:ext>
              </a:extLst>
            </p:cNvPr>
            <p:cNvSpPr/>
            <p:nvPr/>
          </p:nvSpPr>
          <p:spPr>
            <a:xfrm>
              <a:off x="3983952" y="40193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2E72FCE-819E-495C-8EC3-80E326F7BF37}"/>
                </a:ext>
              </a:extLst>
            </p:cNvPr>
            <p:cNvSpPr/>
            <p:nvPr/>
          </p:nvSpPr>
          <p:spPr>
            <a:xfrm>
              <a:off x="4078655" y="426387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4F5318F-89AE-459D-9743-095C0D546C18}"/>
                </a:ext>
              </a:extLst>
            </p:cNvPr>
            <p:cNvSpPr/>
            <p:nvPr/>
          </p:nvSpPr>
          <p:spPr>
            <a:xfrm>
              <a:off x="4485587" y="41205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7B64DF0-7D06-4802-80C7-76C248A21FA6}"/>
                </a:ext>
              </a:extLst>
            </p:cNvPr>
            <p:cNvSpPr/>
            <p:nvPr/>
          </p:nvSpPr>
          <p:spPr>
            <a:xfrm>
              <a:off x="4295087" y="399902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9FC6C9AB-C58E-4594-800F-AF9C772306BA}"/>
                </a:ext>
              </a:extLst>
            </p:cNvPr>
            <p:cNvSpPr/>
            <p:nvPr/>
          </p:nvSpPr>
          <p:spPr>
            <a:xfrm>
              <a:off x="4333187" y="4269596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8772B678-DE21-4114-BC32-770C137F819C}"/>
                </a:ext>
              </a:extLst>
            </p:cNvPr>
            <p:cNvSpPr/>
            <p:nvPr/>
          </p:nvSpPr>
          <p:spPr>
            <a:xfrm>
              <a:off x="4782049" y="411266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E1A5AA16-F1F4-4722-94A6-38D969BB54D0}"/>
                </a:ext>
              </a:extLst>
            </p:cNvPr>
            <p:cNvSpPr/>
            <p:nvPr/>
          </p:nvSpPr>
          <p:spPr>
            <a:xfrm>
              <a:off x="4648447" y="421564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16F959B-61FD-476F-A702-83808BB37DF6}"/>
                </a:ext>
              </a:extLst>
            </p:cNvPr>
            <p:cNvSpPr/>
            <p:nvPr/>
          </p:nvSpPr>
          <p:spPr>
            <a:xfrm>
              <a:off x="4865328" y="4192039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C5F17D1C-DF80-4CC4-8F92-805794D25CA7}"/>
                </a:ext>
              </a:extLst>
            </p:cNvPr>
            <p:cNvSpPr/>
            <p:nvPr/>
          </p:nvSpPr>
          <p:spPr>
            <a:xfrm>
              <a:off x="4762178" y="400690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FD2EC13-179D-4039-9114-3224910ADB49}"/>
                </a:ext>
              </a:extLst>
            </p:cNvPr>
            <p:cNvSpPr/>
            <p:nvPr/>
          </p:nvSpPr>
          <p:spPr>
            <a:xfrm>
              <a:off x="5212743" y="4386417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9EF9D27A-BBB8-4316-BDA9-E9ED1F6C17B7}"/>
                </a:ext>
              </a:extLst>
            </p:cNvPr>
            <p:cNvSpPr/>
            <p:nvPr/>
          </p:nvSpPr>
          <p:spPr>
            <a:xfrm>
              <a:off x="5029472" y="411881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165217E1-B441-4DD4-976F-539243CF9894}"/>
                </a:ext>
              </a:extLst>
            </p:cNvPr>
            <p:cNvSpPr/>
            <p:nvPr/>
          </p:nvSpPr>
          <p:spPr>
            <a:xfrm>
              <a:off x="5240820" y="4044301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1583F437-F3A1-4501-AF7D-5D25D6A9E433}"/>
                </a:ext>
              </a:extLst>
            </p:cNvPr>
            <p:cNvSpPr/>
            <p:nvPr/>
          </p:nvSpPr>
          <p:spPr>
            <a:xfrm>
              <a:off x="5113016" y="399982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466D3D8-2656-4DC8-845F-4B12867EC0DB}"/>
                </a:ext>
              </a:extLst>
            </p:cNvPr>
            <p:cNvSpPr/>
            <p:nvPr/>
          </p:nvSpPr>
          <p:spPr>
            <a:xfrm>
              <a:off x="5154306" y="411892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77F09EA9-94E2-43ED-91C6-F9491CA20DD0}"/>
                </a:ext>
              </a:extLst>
            </p:cNvPr>
            <p:cNvSpPr/>
            <p:nvPr/>
          </p:nvSpPr>
          <p:spPr>
            <a:xfrm>
              <a:off x="5052656" y="436203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41D8398A-EC6C-4804-87DC-B36E79F90580}"/>
                </a:ext>
              </a:extLst>
            </p:cNvPr>
            <p:cNvSpPr/>
            <p:nvPr/>
          </p:nvSpPr>
          <p:spPr>
            <a:xfrm>
              <a:off x="5108515" y="4186454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62DB42C6-9314-4963-8947-F538DD676AB0}"/>
                </a:ext>
              </a:extLst>
            </p:cNvPr>
            <p:cNvSpPr/>
            <p:nvPr/>
          </p:nvSpPr>
          <p:spPr>
            <a:xfrm>
              <a:off x="5026628" y="425798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2262FBF-481E-4C2C-9919-74D19D1B2A9A}"/>
                </a:ext>
              </a:extLst>
            </p:cNvPr>
            <p:cNvSpPr/>
            <p:nvPr/>
          </p:nvSpPr>
          <p:spPr>
            <a:xfrm>
              <a:off x="5030287" y="402703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58E6117-9928-40A3-9C4D-7DC3256F996A}"/>
                </a:ext>
              </a:extLst>
            </p:cNvPr>
            <p:cNvSpPr/>
            <p:nvPr/>
          </p:nvSpPr>
          <p:spPr>
            <a:xfrm>
              <a:off x="5140845" y="426976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B863567-ADC0-4935-A864-45E336FBA5E5}"/>
                </a:ext>
              </a:extLst>
            </p:cNvPr>
            <p:cNvSpPr/>
            <p:nvPr/>
          </p:nvSpPr>
          <p:spPr>
            <a:xfrm>
              <a:off x="4389863" y="3974363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TextBox 738">
              <a:extLst>
                <a:ext uri="{FF2B5EF4-FFF2-40B4-BE49-F238E27FC236}">
                  <a16:creationId xmlns:a16="http://schemas.microsoft.com/office/drawing/2014/main" id="{7E4EFA6E-148D-41CF-94DC-48774B4C14BE}"/>
                </a:ext>
              </a:extLst>
            </p:cNvPr>
            <p:cNvSpPr txBox="1"/>
            <p:nvPr/>
          </p:nvSpPr>
          <p:spPr>
            <a:xfrm>
              <a:off x="4441782" y="4608076"/>
              <a:ext cx="5790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80’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01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0C66AC-E31F-4127-8984-31E746725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2" b="6232"/>
          <a:stretch/>
        </p:blipFill>
        <p:spPr>
          <a:xfrm>
            <a:off x="0" y="1178805"/>
            <a:ext cx="9144000" cy="5666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BB9C3C-657C-4C28-985A-9AEE2BE4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Grand Challenge: Long-Range Backscatter Network</a:t>
            </a: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D5389-5D3E-4B05-8041-E5EACA635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607" y="2440629"/>
            <a:ext cx="245165" cy="279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83015B-D308-48F8-A29A-B28774F88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086" y="2883034"/>
            <a:ext cx="245165" cy="279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3C21D9-F143-494B-88CD-5F320CFD4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86" y="3726400"/>
            <a:ext cx="245165" cy="279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AAAAB-71B0-4EC7-8421-90FE9BF4B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10" y="3217328"/>
            <a:ext cx="245165" cy="279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FE20B8-841C-405F-B56E-8A798916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147" y="3091497"/>
            <a:ext cx="245165" cy="279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197B9-C990-49CA-8693-0B296CB2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582" y="3894247"/>
            <a:ext cx="245165" cy="279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88842F-CBB9-4ED7-BA76-7FFDD2397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214" y="3476549"/>
            <a:ext cx="245165" cy="279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9B09E-02DD-48C1-80A5-992969F63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361" y="2934623"/>
            <a:ext cx="245165" cy="279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57E80D-4703-466F-B747-D0BE63C6B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253" y="2425567"/>
            <a:ext cx="245165" cy="279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D23F93-2F0D-4E85-8037-0FE417AE0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001" y="2943495"/>
            <a:ext cx="245165" cy="279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F30950-5CAB-4A77-90B1-635D8234D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632" y="2162126"/>
            <a:ext cx="245165" cy="279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1966BE-0B7B-4923-BF84-BC47BD6A7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64" y="1670465"/>
            <a:ext cx="245165" cy="279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DCB98D-6BBF-4B22-ABE6-5A26445DE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383" y="1912419"/>
            <a:ext cx="245165" cy="279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D2CF09-6BFA-4BD9-B138-6D9E4415C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791" y="3843061"/>
            <a:ext cx="245165" cy="279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676667-369C-4469-B815-39A1671D3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32" y="2503208"/>
            <a:ext cx="245165" cy="279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B765B1-F2C1-4BD9-BBA6-992F28AE8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30" y="2052414"/>
            <a:ext cx="245165" cy="2799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43B04D-4AC8-4ED6-975B-065969E06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514" y="2667448"/>
            <a:ext cx="245165" cy="2799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0180F9-10D5-4C9D-87E0-3CAC68874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76" y="2296852"/>
            <a:ext cx="245165" cy="279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7AB284-A968-472E-ADE7-1BAF8E21B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182" y="3896283"/>
            <a:ext cx="245165" cy="2799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967555-D906-451F-AE3E-E04C6DE82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981" y="2654524"/>
            <a:ext cx="245165" cy="2799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17162E-AC79-4256-B4A4-3B0259BB5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146" y="4432265"/>
            <a:ext cx="245165" cy="2799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4C21A4-BDB5-4AA0-A0D7-CDD6AB0C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417" y="1390475"/>
            <a:ext cx="245165" cy="2799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3038DB-061D-49D3-9C22-E177A1DD4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312" y="4092315"/>
            <a:ext cx="245165" cy="2799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A92012-D40F-4F4C-A219-5CF73E18B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814" y="3705428"/>
            <a:ext cx="245165" cy="2799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79614C-21B7-4D09-9FF4-9CBD995B2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146" y="3462388"/>
            <a:ext cx="245165" cy="279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DA1A3C7-8DFE-467A-9B0A-D51AC2287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247" y="2701264"/>
            <a:ext cx="245165" cy="279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50B5E90-FD24-48FC-B60D-8F4E036F9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64" y="4688623"/>
            <a:ext cx="245165" cy="2799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5E752E-70C7-41B0-80A4-7D1B5C184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730" y="1979714"/>
            <a:ext cx="245165" cy="2799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6C2B6D-1D57-41E9-B1E4-6D7B110FD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550" y="1922043"/>
            <a:ext cx="245165" cy="2799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92F8A2-FDFB-4E55-8233-FB3E9F89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064" y="5082304"/>
            <a:ext cx="245165" cy="2799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34FD877-6A9A-4F2A-BB17-6A86549B2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62918" y="2910388"/>
            <a:ext cx="977212" cy="6742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D0E828B-E5B8-4491-AAB7-BC3F22869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448" y="3983056"/>
            <a:ext cx="245165" cy="2799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B7956D2-43A6-4B0C-A1FA-D7F1BDB6D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447" y="4408633"/>
            <a:ext cx="245165" cy="2799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346890A-39EB-4EFB-A0FA-E05BD34FC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210" y="4488400"/>
            <a:ext cx="245165" cy="2799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0ED5F6-BBA2-4C1C-AA57-931741121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925" y="4828618"/>
            <a:ext cx="245165" cy="2799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E498029-4C02-45DE-81B3-4CF56E363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560" y="5212511"/>
            <a:ext cx="245165" cy="2799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05FA09-B5B0-43B0-95BF-125004F05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923" y="5492501"/>
            <a:ext cx="245165" cy="2799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9C4C53A-B401-46AE-9855-F43F51103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864" y="5772491"/>
            <a:ext cx="245165" cy="2799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0FC4AC3-3AAD-4E49-83C0-C9ABF99A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565" y="5539200"/>
            <a:ext cx="245165" cy="2799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608ADB5-3E28-457D-A15F-03F5C3616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502" y="3636068"/>
            <a:ext cx="245165" cy="279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BA3205-8A7E-4BA6-880E-2ABF7406B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242" y="4935206"/>
            <a:ext cx="245165" cy="2799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B35ED81-603A-45CF-BB9D-25BBD807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600" y="4848852"/>
            <a:ext cx="245165" cy="2799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23F23A3-E9E7-4E8A-94A3-0520AE496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886" y="4579160"/>
            <a:ext cx="245165" cy="2799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149C15D-A693-446B-BAD4-88D15BDDE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999" y="5215321"/>
            <a:ext cx="245165" cy="279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D53DEDB-D59D-4D9B-A6BC-59674B2EF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142" y="4061929"/>
            <a:ext cx="245165" cy="27999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00CB9BD-029D-40F2-B22B-345253D8B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253" y="4227310"/>
            <a:ext cx="245165" cy="279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2F5C7D5-7B12-46CD-8886-43E5B4313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391" y="2163612"/>
            <a:ext cx="245165" cy="2799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ADFDB50-BDB1-46AF-BA60-87B7F438A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183" y="4419263"/>
            <a:ext cx="245165" cy="27999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4EF695-39BD-4533-BA04-828DA0D84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488" y="3704596"/>
            <a:ext cx="245165" cy="2799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F20959A-1FE8-4338-A8A3-E3A295FDC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961" y="3091497"/>
            <a:ext cx="245165" cy="27999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EDF4132-AB6D-4521-A7DE-1F077E760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575" y="2934514"/>
            <a:ext cx="245165" cy="2799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F4632CB-E2BE-443B-B360-936C2D583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768" y="3280994"/>
            <a:ext cx="245165" cy="2799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2292F79-E494-4FCC-BCA1-2CDAA78AE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507" y="3217743"/>
            <a:ext cx="245165" cy="2799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8EA2E83-5806-475F-8E7C-5158FCB61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973" y="3880316"/>
            <a:ext cx="245165" cy="27999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A4021CD-0191-44D7-BB0C-71314A7D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553" y="2474741"/>
            <a:ext cx="245165" cy="27999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442A24E-227D-4895-9FDC-BABFD827F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989" y="3125652"/>
            <a:ext cx="245165" cy="27999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8058E3B-0064-4775-AE8D-B045E484A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34" y="3127502"/>
            <a:ext cx="245165" cy="2799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EEA5611-9F36-4450-B334-83F7BA04D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462" y="2858339"/>
            <a:ext cx="245165" cy="27999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A7FE119-E389-4271-ABAD-CC2FBCE30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57" y="3246111"/>
            <a:ext cx="245165" cy="2799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3E5E80A-A5A1-4F97-8296-D129AEDB0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096" y="3795602"/>
            <a:ext cx="245165" cy="27999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3E2D429-2B57-488C-9296-4A80D203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887" y="6029120"/>
            <a:ext cx="245165" cy="27999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7BE5B93-8C9D-4979-9DCD-755B64E2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049" y="2810816"/>
            <a:ext cx="245165" cy="27999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8157DD7-D809-44BA-B5B9-83FFA0F30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995" y="3389776"/>
            <a:ext cx="245165" cy="27999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01D86DF-EFC8-4BB7-BFF9-389E8CCDE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067" y="4074127"/>
            <a:ext cx="245165" cy="27999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3672A5F-019F-4C4B-8963-CDACA6F71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438" y="2015362"/>
            <a:ext cx="245165" cy="27999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6F3C993-E082-4010-83BB-9A1C5BD6B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225" y="2569942"/>
            <a:ext cx="245165" cy="27999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B8C47F0-0F97-4FAD-86A7-A130EEAED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491" y="2421274"/>
            <a:ext cx="245165" cy="27999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7AEBE03-70F1-44D3-AE39-9C5CE70B4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448" y="4326543"/>
            <a:ext cx="245165" cy="2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9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3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7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8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9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1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2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4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6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7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8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9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1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2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3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6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7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0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1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2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3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4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5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66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67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8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9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0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C3C-657C-4C28-985A-9AEE2BE4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NetScatter</a:t>
            </a:r>
            <a:endParaRPr lang="en-US" dirty="0"/>
          </a:p>
        </p:txBody>
      </p:sp>
      <p:sp>
        <p:nvSpPr>
          <p:cNvPr id="7" name="Shape 101">
            <a:extLst>
              <a:ext uri="{FF2B5EF4-FFF2-40B4-BE49-F238E27FC236}">
                <a16:creationId xmlns:a16="http://schemas.microsoft.com/office/drawing/2014/main" id="{015F5328-5E6C-4E53-9C4F-D43B8F869C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494971"/>
            <a:ext cx="8955313" cy="5363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sz="2800" dirty="0"/>
              <a:t>First backscatter protocol supporting hundreds of concurrent transmissions</a:t>
            </a:r>
          </a:p>
          <a:p>
            <a:pPr indent="-457200"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457200"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sz="2800" dirty="0"/>
              <a:t>Distributed coding mechanism which works below noise floor and can be decoded using a single FFT</a:t>
            </a:r>
          </a:p>
          <a:p>
            <a:pPr indent="-457200"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457200">
              <a:lnSpc>
                <a:spcPct val="15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sz="2800" dirty="0"/>
              <a:t>Network deployment of 256 devices using only 500 kHz</a:t>
            </a:r>
            <a:endParaRPr lang="en-US" sz="2700" dirty="0"/>
          </a:p>
          <a:p>
            <a:pPr lvl="1" indent="-457200">
              <a:spcBef>
                <a:spcPts val="0"/>
              </a:spcBef>
              <a:buSzPts val="2900"/>
              <a:buFont typeface="Wingdings" panose="05000000000000000000" pitchFamily="2" charset="2"/>
              <a:buChar char="Ø"/>
            </a:pPr>
            <a:r>
              <a:rPr lang="en-US" sz="2500" dirty="0"/>
              <a:t>Improvements in PHY-layer </a:t>
            </a:r>
            <a:r>
              <a:rPr lang="en-US" sz="2500" dirty="0" smtClean="0"/>
              <a:t>data rate </a:t>
            </a:r>
            <a:r>
              <a:rPr lang="en-US" sz="2500" dirty="0" smtClean="0">
                <a:solidFill>
                  <a:srgbClr val="FFFF00"/>
                </a:solidFill>
              </a:rPr>
              <a:t>(7-26x</a:t>
            </a:r>
            <a:r>
              <a:rPr lang="en-US" sz="2500" dirty="0">
                <a:solidFill>
                  <a:srgbClr val="FFFF00"/>
                </a:solidFill>
              </a:rPr>
              <a:t>)</a:t>
            </a:r>
            <a:r>
              <a:rPr lang="en-US" sz="2500" dirty="0"/>
              <a:t>, link-layer throughput </a:t>
            </a:r>
            <a:r>
              <a:rPr lang="en-US" sz="2500" dirty="0">
                <a:solidFill>
                  <a:srgbClr val="FFFF00"/>
                </a:solidFill>
              </a:rPr>
              <a:t>(14-62x) </a:t>
            </a:r>
            <a:r>
              <a:rPr lang="en-US" sz="2500" dirty="0"/>
              <a:t>and network latency </a:t>
            </a:r>
            <a:r>
              <a:rPr lang="en-US" sz="2500" dirty="0">
                <a:solidFill>
                  <a:srgbClr val="FFFF00"/>
                </a:solidFill>
              </a:rPr>
              <a:t>(15-67x)</a:t>
            </a:r>
          </a:p>
        </p:txBody>
      </p:sp>
    </p:spTree>
    <p:extLst>
      <p:ext uri="{BB962C8B-B14F-4D97-AF65-F5344CB8AC3E}">
        <p14:creationId xmlns:p14="http://schemas.microsoft.com/office/powerpoint/2010/main" val="32503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C3C-657C-4C28-985A-9AEE2BE4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Shape 101">
            <a:extLst>
              <a:ext uri="{FF2B5EF4-FFF2-40B4-BE49-F238E27FC236}">
                <a16:creationId xmlns:a16="http://schemas.microsoft.com/office/drawing/2014/main" id="{015F5328-5E6C-4E53-9C4F-D43B8F869C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8660" y="1178805"/>
            <a:ext cx="9034669" cy="5679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Distributed Chirp Spread Spectrum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Timing Synchronization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Near-Far Problem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SzPts val="2900"/>
              <a:buFont typeface="Arial" panose="020B0604020202020204" pitchFamily="34" charset="0"/>
              <a:buChar char="•"/>
            </a:pPr>
            <a:r>
              <a:rPr lang="en-US" dirty="0"/>
              <a:t>Deployment of 256 devices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DC0B-F147-48EF-BCB9-3F8239B90495}"/>
              </a:ext>
            </a:extLst>
          </p:cNvPr>
          <p:cNvSpPr/>
          <p:nvPr/>
        </p:nvSpPr>
        <p:spPr>
          <a:xfrm>
            <a:off x="4012" y="1303756"/>
            <a:ext cx="9139988" cy="943105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600"/>
            </a:pPr>
            <a:r>
              <a:rPr lang="en-US" sz="40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Chirp Spread Spectrum</a:t>
            </a:r>
            <a:endParaRPr lang="en-US" sz="4000" dirty="0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B80A368-34C6-4EBD-85DD-47E674563532}"/>
              </a:ext>
            </a:extLst>
          </p:cNvPr>
          <p:cNvSpPr txBox="1"/>
          <p:nvPr/>
        </p:nvSpPr>
        <p:spPr>
          <a:xfrm>
            <a:off x="0" y="5904730"/>
            <a:ext cx="9144000" cy="783178"/>
          </a:xfrm>
          <a:prstGeom prst="round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high sensitivity and long-range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EDA4F5-DAC4-4261-A1F9-CF629E2A44AD}"/>
              </a:ext>
            </a:extLst>
          </p:cNvPr>
          <p:cNvGrpSpPr/>
          <p:nvPr/>
        </p:nvGrpSpPr>
        <p:grpSpPr>
          <a:xfrm>
            <a:off x="922006" y="1169085"/>
            <a:ext cx="2854264" cy="3103192"/>
            <a:chOff x="922006" y="1169085"/>
            <a:chExt cx="2854264" cy="310319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2F476A2-9013-4FDE-AE1B-921A61D9D23F}"/>
                </a:ext>
              </a:extLst>
            </p:cNvPr>
            <p:cNvGrpSpPr/>
            <p:nvPr/>
          </p:nvGrpSpPr>
          <p:grpSpPr>
            <a:xfrm>
              <a:off x="922006" y="1678197"/>
              <a:ext cx="2854264" cy="2594080"/>
              <a:chOff x="1011458" y="1787384"/>
              <a:chExt cx="2854264" cy="2594080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9A5412C-11EC-472A-A892-F0F1F5D336A7}"/>
                  </a:ext>
                </a:extLst>
              </p:cNvPr>
              <p:cNvCxnSpPr/>
              <p:nvPr/>
            </p:nvCxnSpPr>
            <p:spPr>
              <a:xfrm flipV="1">
                <a:off x="1620909" y="2500563"/>
                <a:ext cx="1539873" cy="1504075"/>
              </a:xfrm>
              <a:prstGeom prst="straightConnector1">
                <a:avLst/>
              </a:prstGeom>
              <a:ln w="63500" cap="rnd">
                <a:solidFill>
                  <a:srgbClr val="FF0000"/>
                </a:solidFill>
                <a:round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03CFFDB-EBED-48F0-9B7E-B1B66159D42B}"/>
                  </a:ext>
                </a:extLst>
              </p:cNvPr>
              <p:cNvCxnSpPr/>
              <p:nvPr/>
            </p:nvCxnSpPr>
            <p:spPr>
              <a:xfrm>
                <a:off x="1587123" y="2110787"/>
                <a:ext cx="17850" cy="2270677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EDB3B88-4419-47BD-BFBC-893DB9FDD566}"/>
                  </a:ext>
                </a:extLst>
              </p:cNvPr>
              <p:cNvCxnSpPr/>
              <p:nvPr/>
            </p:nvCxnSpPr>
            <p:spPr>
              <a:xfrm flipV="1">
                <a:off x="1610555" y="3244011"/>
                <a:ext cx="1924076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7521FE2-032D-4D4B-882A-FF12D4557732}"/>
                  </a:ext>
                </a:extLst>
              </p:cNvPr>
              <p:cNvCxnSpPr/>
              <p:nvPr/>
            </p:nvCxnSpPr>
            <p:spPr>
              <a:xfrm flipH="1" flipV="1">
                <a:off x="1589583" y="2487080"/>
                <a:ext cx="1559944" cy="626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B775BFF6-6562-4409-831D-2F460DA6670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1458" y="3769608"/>
                    <a:ext cx="586107" cy="392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𝐟</m:t>
                          </m:r>
                        </m:oMath>
                      </m:oMathPara>
                    </a14:m>
                    <a:endParaRPr lang="en-US" sz="2000" b="1" baseline="-25000" dirty="0">
                      <a:latin typeface="Calibri" panose="020F0502020204030204" pitchFamily="34" charset="0"/>
                      <a:ea typeface="Helvetica Neue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B775BFF6-6562-4409-831D-2F460DA667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1458" y="3769608"/>
                    <a:ext cx="586107" cy="39299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2FDFCFB-657E-4EF3-A165-CF10FF09E28D}"/>
                  </a:ext>
                </a:extLst>
              </p:cNvPr>
              <p:cNvCxnSpPr/>
              <p:nvPr/>
            </p:nvCxnSpPr>
            <p:spPr>
              <a:xfrm flipV="1">
                <a:off x="3167050" y="2509102"/>
                <a:ext cx="0" cy="709708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3FC2D92-E893-4179-B022-B3B124B91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071" y="2276448"/>
                    <a:ext cx="586107" cy="392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𝐟</m:t>
                          </m:r>
                        </m:oMath>
                      </m:oMathPara>
                    </a14:m>
                    <a:endParaRPr lang="en-US" sz="2000" b="1" baseline="-25000" dirty="0">
                      <a:latin typeface="Calibri" panose="020F0502020204030204" pitchFamily="34" charset="0"/>
                      <a:ea typeface="Helvetica Neue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3FC2D92-E893-4179-B022-B3B124B91F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3071" y="2276448"/>
                    <a:ext cx="586107" cy="39299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94296177-C9D3-4108-999C-C2C9ACA1042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8027" y="3301159"/>
                    <a:ext cx="557695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𝐓𝐢𝐦𝐞</m:t>
                          </m:r>
                        </m:oMath>
                      </m:oMathPara>
                    </a14:m>
                    <a:endParaRPr lang="en-US" sz="20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94296177-C9D3-4108-999C-C2C9ACA104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8027" y="3301159"/>
                    <a:ext cx="557695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6484" r="-28571" b="-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49DCA95-A223-4F78-B670-BB369F2D8F30}"/>
                      </a:ext>
                    </a:extLst>
                  </p:cNvPr>
                  <p:cNvSpPr txBox="1"/>
                  <p:nvPr/>
                </p:nvSpPr>
                <p:spPr>
                  <a:xfrm>
                    <a:off x="1066736" y="1787384"/>
                    <a:ext cx="586107" cy="392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𝐅𝐫𝐞𝐪</m:t>
                          </m:r>
                        </m:oMath>
                      </m:oMathPara>
                    </a14:m>
                    <a:endParaRPr lang="en-US" sz="2000" b="1" baseline="-25000" dirty="0">
                      <a:latin typeface="Calibri" panose="020F0502020204030204" pitchFamily="34" charset="0"/>
                      <a:ea typeface="Helvetica Neue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49DCA95-A223-4F78-B670-BB369F2D8F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6736" y="1787384"/>
                    <a:ext cx="586107" cy="39299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167" r="-31250" b="-1692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A80560B-30BE-4D9F-B814-7A31679A4B39}"/>
                </a:ext>
              </a:extLst>
            </p:cNvPr>
            <p:cNvSpPr txBox="1"/>
            <p:nvPr/>
          </p:nvSpPr>
          <p:spPr>
            <a:xfrm>
              <a:off x="1964926" y="1169085"/>
              <a:ext cx="92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Bit ‘0’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A96726-1883-468A-8DF3-5C6B417A0D84}"/>
              </a:ext>
            </a:extLst>
          </p:cNvPr>
          <p:cNvGrpSpPr/>
          <p:nvPr/>
        </p:nvGrpSpPr>
        <p:grpSpPr>
          <a:xfrm>
            <a:off x="5329775" y="1168749"/>
            <a:ext cx="2933121" cy="3104693"/>
            <a:chOff x="5329775" y="1168749"/>
            <a:chExt cx="2933121" cy="310469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AC6ADE1-A4B3-4ABB-9FB7-EA13F412F2CB}"/>
                </a:ext>
              </a:extLst>
            </p:cNvPr>
            <p:cNvGrpSpPr/>
            <p:nvPr/>
          </p:nvGrpSpPr>
          <p:grpSpPr>
            <a:xfrm>
              <a:off x="5329775" y="1679362"/>
              <a:ext cx="2933121" cy="2594080"/>
              <a:chOff x="5329775" y="1641262"/>
              <a:chExt cx="2933121" cy="2594080"/>
            </a:xfrm>
          </p:grpSpPr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1BD7BCB5-4E7D-45CF-A4F4-278A5DCF7023}"/>
                  </a:ext>
                </a:extLst>
              </p:cNvPr>
              <p:cNvCxnSpPr/>
              <p:nvPr/>
            </p:nvCxnSpPr>
            <p:spPr>
              <a:xfrm flipV="1">
                <a:off x="5965108" y="2325270"/>
                <a:ext cx="754677" cy="737130"/>
              </a:xfrm>
              <a:prstGeom prst="straightConnector1">
                <a:avLst/>
              </a:prstGeom>
              <a:ln w="63500" cap="rnd">
                <a:solidFill>
                  <a:srgbClr val="FF0000"/>
                </a:solidFill>
                <a:round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F4DA7672-CDB6-4F3C-BF37-3047701370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42659" y="3127217"/>
                <a:ext cx="686070" cy="663484"/>
              </a:xfrm>
              <a:prstGeom prst="straightConnector1">
                <a:avLst/>
              </a:prstGeom>
              <a:ln w="63500" cap="rnd">
                <a:solidFill>
                  <a:srgbClr val="FF0000"/>
                </a:solidFill>
                <a:round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EB9C5DCF-B6C2-48E8-9A77-0E8E8A625A85}"/>
                  </a:ext>
                </a:extLst>
              </p:cNvPr>
              <p:cNvCxnSpPr/>
              <p:nvPr/>
            </p:nvCxnSpPr>
            <p:spPr>
              <a:xfrm>
                <a:off x="5905440" y="1964665"/>
                <a:ext cx="17850" cy="2270677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F46906A6-B519-41C5-B24A-7592548B86DC}"/>
                  </a:ext>
                </a:extLst>
              </p:cNvPr>
              <p:cNvCxnSpPr/>
              <p:nvPr/>
            </p:nvCxnSpPr>
            <p:spPr>
              <a:xfrm flipV="1">
                <a:off x="5928872" y="3097889"/>
                <a:ext cx="1924076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FBCEBEA6-D136-457F-96D0-76381A377E24}"/>
                      </a:ext>
                    </a:extLst>
                  </p:cNvPr>
                  <p:cNvSpPr txBox="1"/>
                  <p:nvPr/>
                </p:nvSpPr>
                <p:spPr>
                  <a:xfrm>
                    <a:off x="5329775" y="3613326"/>
                    <a:ext cx="586107" cy="392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𝐟</m:t>
                          </m:r>
                        </m:oMath>
                      </m:oMathPara>
                    </a14:m>
                    <a:endParaRPr lang="en-US" sz="2000" b="1" baseline="-25000" dirty="0">
                      <a:latin typeface="Calibri" panose="020F0502020204030204" pitchFamily="34" charset="0"/>
                      <a:ea typeface="Helvetica Neue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FBCEBEA6-D136-457F-96D0-76381A377E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9775" y="3613326"/>
                    <a:ext cx="586107" cy="39299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9B7C46D2-C9CB-4EFF-A3A4-EA573A7386D9}"/>
                      </a:ext>
                    </a:extLst>
                  </p:cNvPr>
                  <p:cNvSpPr txBox="1"/>
                  <p:nvPr/>
                </p:nvSpPr>
                <p:spPr>
                  <a:xfrm>
                    <a:off x="5381388" y="2120166"/>
                    <a:ext cx="586107" cy="392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𝐟</m:t>
                          </m:r>
                        </m:oMath>
                      </m:oMathPara>
                    </a14:m>
                    <a:endParaRPr lang="en-US" sz="2000" b="1" baseline="-25000" dirty="0">
                      <a:latin typeface="Calibri" panose="020F0502020204030204" pitchFamily="34" charset="0"/>
                      <a:ea typeface="Helvetica Neue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9B7C46D2-C9CB-4EFF-A3A4-EA573A7386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1388" y="2120166"/>
                    <a:ext cx="586107" cy="39299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9A32ABD-31B1-46DB-9B09-5F586F25C01D}"/>
                      </a:ext>
                    </a:extLst>
                  </p:cNvPr>
                  <p:cNvSpPr txBox="1"/>
                  <p:nvPr/>
                </p:nvSpPr>
                <p:spPr>
                  <a:xfrm>
                    <a:off x="7575951" y="3167893"/>
                    <a:ext cx="686945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𝐓𝐢𝐦𝐞</m:t>
                          </m:r>
                        </m:oMath>
                      </m:oMathPara>
                    </a14:m>
                    <a:endParaRPr lang="en-US" sz="20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9A32ABD-31B1-46DB-9B09-5F586F25C0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75951" y="3167893"/>
                    <a:ext cx="686945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8929" r="-8929" b="-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05B8D361-A5D9-4206-A426-BFE42420FB8F}"/>
                      </a:ext>
                    </a:extLst>
                  </p:cNvPr>
                  <p:cNvSpPr txBox="1"/>
                  <p:nvPr/>
                </p:nvSpPr>
                <p:spPr>
                  <a:xfrm>
                    <a:off x="5385053" y="1641262"/>
                    <a:ext cx="586107" cy="392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𝐅𝐫𝐞𝐪</m:t>
                          </m:r>
                        </m:oMath>
                      </m:oMathPara>
                    </a14:m>
                    <a:endParaRPr lang="en-US" sz="2000" b="1" baseline="-25000" dirty="0">
                      <a:latin typeface="Calibri" panose="020F0502020204030204" pitchFamily="34" charset="0"/>
                      <a:ea typeface="Helvetica Neue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05B8D361-A5D9-4206-A426-BFE42420FB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5053" y="1641262"/>
                    <a:ext cx="586107" cy="39299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124" r="-29897" b="-1692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08866C95-E3F1-4BF7-9488-4BF84D7ECA05}"/>
                  </a:ext>
                </a:extLst>
              </p:cNvPr>
              <p:cNvCxnSpPr/>
              <p:nvPr/>
            </p:nvCxnSpPr>
            <p:spPr>
              <a:xfrm flipH="1">
                <a:off x="5910644" y="3816931"/>
                <a:ext cx="841731" cy="929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7A7E0FE1-2C87-4AE2-BB1B-B6A1E1197E82}"/>
                  </a:ext>
                </a:extLst>
              </p:cNvPr>
              <p:cNvCxnSpPr/>
              <p:nvPr/>
            </p:nvCxnSpPr>
            <p:spPr>
              <a:xfrm flipH="1">
                <a:off x="5926891" y="2328515"/>
                <a:ext cx="833397" cy="929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B0395FC5-D817-4825-9862-1DD3B1376CF9}"/>
                  </a:ext>
                </a:extLst>
              </p:cNvPr>
              <p:cNvCxnSpPr/>
              <p:nvPr/>
            </p:nvCxnSpPr>
            <p:spPr>
              <a:xfrm flipV="1">
                <a:off x="6729354" y="2315635"/>
                <a:ext cx="0" cy="149387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96655C1-1CDB-4F91-B498-DA0DB84CC9CD}"/>
                </a:ext>
              </a:extLst>
            </p:cNvPr>
            <p:cNvSpPr txBox="1"/>
            <p:nvPr/>
          </p:nvSpPr>
          <p:spPr>
            <a:xfrm>
              <a:off x="6299143" y="1168749"/>
              <a:ext cx="92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Bit ‘1’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21836" y="4413471"/>
            <a:ext cx="2678790" cy="1353860"/>
            <a:chOff x="5521836" y="4413471"/>
            <a:chExt cx="2678790" cy="135386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A555B67-5B65-42E4-924D-40F6CBD00FFF}"/>
                </a:ext>
              </a:extLst>
            </p:cNvPr>
            <p:cNvGrpSpPr/>
            <p:nvPr/>
          </p:nvGrpSpPr>
          <p:grpSpPr>
            <a:xfrm>
              <a:off x="5521836" y="4413471"/>
              <a:ext cx="2678790" cy="1353860"/>
              <a:chOff x="4839305" y="4834950"/>
              <a:chExt cx="2678790" cy="1353860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279D5F36-3756-4820-A857-7E27CDA1F61B}"/>
                  </a:ext>
                </a:extLst>
              </p:cNvPr>
              <p:cNvCxnSpPr/>
              <p:nvPr/>
            </p:nvCxnSpPr>
            <p:spPr>
              <a:xfrm flipH="1" flipV="1">
                <a:off x="7236893" y="5820288"/>
                <a:ext cx="792" cy="737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BFF42FA8-FC42-4627-82E6-2265FD78771B}"/>
                      </a:ext>
                    </a:extLst>
                  </p:cNvPr>
                  <p:cNvSpPr txBox="1"/>
                  <p:nvPr/>
                </p:nvSpPr>
                <p:spPr>
                  <a:xfrm>
                    <a:off x="7139370" y="5901976"/>
                    <a:ext cx="21320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en-US" sz="18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BFF42FA8-FC42-4627-82E6-2265FD7877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9370" y="5901976"/>
                    <a:ext cx="213200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5714" r="-25714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E051312-7F33-439C-8317-242C6A46E1DB}"/>
                  </a:ext>
                </a:extLst>
              </p:cNvPr>
              <p:cNvSpPr/>
              <p:nvPr/>
            </p:nvSpPr>
            <p:spPr>
              <a:xfrm>
                <a:off x="5739244" y="5899250"/>
                <a:ext cx="1036321" cy="289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FFT Bin</a:t>
                </a:r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5C309265-DC60-49A2-BA72-2395220C84FE}"/>
                  </a:ext>
                </a:extLst>
              </p:cNvPr>
              <p:cNvCxnSpPr/>
              <p:nvPr/>
            </p:nvCxnSpPr>
            <p:spPr>
              <a:xfrm flipH="1" flipV="1">
                <a:off x="6257405" y="5817909"/>
                <a:ext cx="792" cy="737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794055A-ACA7-48F7-AE0A-2336E8D1268B}"/>
                  </a:ext>
                </a:extLst>
              </p:cNvPr>
              <p:cNvCxnSpPr/>
              <p:nvPr/>
            </p:nvCxnSpPr>
            <p:spPr>
              <a:xfrm>
                <a:off x="5217831" y="4845347"/>
                <a:ext cx="2466" cy="99945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69DD2FD7-F6C0-422E-867E-AA6683D16268}"/>
                  </a:ext>
                </a:extLst>
              </p:cNvPr>
              <p:cNvCxnSpPr/>
              <p:nvPr/>
            </p:nvCxnSpPr>
            <p:spPr>
              <a:xfrm flipV="1">
                <a:off x="5224733" y="5827881"/>
                <a:ext cx="2293362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74BFA9BE-3A30-4F23-BF8B-8D7E53251B51}"/>
                      </a:ext>
                    </a:extLst>
                  </p:cNvPr>
                  <p:cNvSpPr txBox="1"/>
                  <p:nvPr/>
                </p:nvSpPr>
                <p:spPr>
                  <a:xfrm>
                    <a:off x="5251037" y="5897877"/>
                    <a:ext cx="19075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oMath>
                      </m:oMathPara>
                    </a14:m>
                    <a:endParaRPr lang="en-US" sz="18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74BFA9BE-3A30-4F23-BF8B-8D7E53251B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1037" y="5897877"/>
                    <a:ext cx="190757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8125" r="-28125" b="-65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6B2D463-9AB7-4817-BAE3-9E4810F9A392}"/>
                  </a:ext>
                </a:extLst>
              </p:cNvPr>
              <p:cNvSpPr/>
              <p:nvPr/>
            </p:nvSpPr>
            <p:spPr>
              <a:xfrm rot="16200000">
                <a:off x="4430391" y="5243864"/>
                <a:ext cx="1201425" cy="3835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Amplitude</a:t>
                </a:r>
              </a:p>
            </p:txBody>
          </p: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11BC9D8-E6BC-4D62-AD12-5C3E0962B099}"/>
                </a:ext>
              </a:extLst>
            </p:cNvPr>
            <p:cNvCxnSpPr>
              <a:cxnSpLocks/>
            </p:cNvCxnSpPr>
            <p:nvPr/>
          </p:nvCxnSpPr>
          <p:spPr>
            <a:xfrm>
              <a:off x="6939936" y="4640580"/>
              <a:ext cx="0" cy="755850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110769" y="4351366"/>
            <a:ext cx="2677485" cy="1415965"/>
            <a:chOff x="1110769" y="4351366"/>
            <a:chExt cx="2677485" cy="141596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DA4F8D4-ECAC-4A1A-84B0-ED4DFF11CD8C}"/>
                </a:ext>
              </a:extLst>
            </p:cNvPr>
            <p:cNvGrpSpPr/>
            <p:nvPr/>
          </p:nvGrpSpPr>
          <p:grpSpPr>
            <a:xfrm>
              <a:off x="1110769" y="4351366"/>
              <a:ext cx="2677485" cy="1415965"/>
              <a:chOff x="1158315" y="4685054"/>
              <a:chExt cx="2677485" cy="1415965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9DBA03D-9316-45F4-A184-7A9D3B8683F3}"/>
                  </a:ext>
                </a:extLst>
              </p:cNvPr>
              <p:cNvCxnSpPr/>
              <p:nvPr/>
            </p:nvCxnSpPr>
            <p:spPr>
              <a:xfrm flipH="1" flipV="1">
                <a:off x="3554598" y="5732497"/>
                <a:ext cx="792" cy="737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E1ECDB5A-26F6-4053-A8BF-BC4F005C0F94}"/>
                      </a:ext>
                    </a:extLst>
                  </p:cNvPr>
                  <p:cNvSpPr txBox="1"/>
                  <p:nvPr/>
                </p:nvSpPr>
                <p:spPr>
                  <a:xfrm>
                    <a:off x="3451995" y="5814185"/>
                    <a:ext cx="21320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en-US" sz="18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E1ECDB5A-26F6-4053-A8BF-BC4F005C0F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1995" y="5814185"/>
                    <a:ext cx="213200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5714" r="-25714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BB1C6F3-A1DF-4586-8461-A713F18BCBC3}"/>
                  </a:ext>
                </a:extLst>
              </p:cNvPr>
              <p:cNvSpPr/>
              <p:nvPr/>
            </p:nvSpPr>
            <p:spPr>
              <a:xfrm>
                <a:off x="2056949" y="5811459"/>
                <a:ext cx="1036321" cy="289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FFT Bin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D701C2A-9BD6-42EC-8F24-F1B7CF185F55}"/>
                  </a:ext>
                </a:extLst>
              </p:cNvPr>
              <p:cNvCxnSpPr/>
              <p:nvPr/>
            </p:nvCxnSpPr>
            <p:spPr>
              <a:xfrm flipH="1" flipV="1">
                <a:off x="2575110" y="5730118"/>
                <a:ext cx="792" cy="737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18CE80EB-64F4-4AAB-A95A-5275ED3F7794}"/>
                  </a:ext>
                </a:extLst>
              </p:cNvPr>
              <p:cNvCxnSpPr/>
              <p:nvPr/>
            </p:nvCxnSpPr>
            <p:spPr>
              <a:xfrm>
                <a:off x="1535536" y="4757556"/>
                <a:ext cx="2466" cy="99945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F5FEA74-44ED-45FC-A03F-A0A3C17F0CDF}"/>
                  </a:ext>
                </a:extLst>
              </p:cNvPr>
              <p:cNvCxnSpPr/>
              <p:nvPr/>
            </p:nvCxnSpPr>
            <p:spPr>
              <a:xfrm flipV="1">
                <a:off x="1542438" y="5740090"/>
                <a:ext cx="2293362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288F7826-4840-47B7-BCFC-CA703CA1FFEE}"/>
                      </a:ext>
                    </a:extLst>
                  </p:cNvPr>
                  <p:cNvSpPr txBox="1"/>
                  <p:nvPr/>
                </p:nvSpPr>
                <p:spPr>
                  <a:xfrm>
                    <a:off x="1582445" y="5810086"/>
                    <a:ext cx="19075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oMath>
                      </m:oMathPara>
                    </a14:m>
                    <a:endParaRPr lang="en-US" sz="18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288F7826-4840-47B7-BCFC-CA703CA1FF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445" y="5810086"/>
                    <a:ext cx="190757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258" r="-29032" b="-65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3DD1357-AE79-44BD-8EA2-5F25C2FF2A33}"/>
                  </a:ext>
                </a:extLst>
              </p:cNvPr>
              <p:cNvSpPr/>
              <p:nvPr/>
            </p:nvSpPr>
            <p:spPr>
              <a:xfrm rot="16200000">
                <a:off x="729218" y="5114151"/>
                <a:ext cx="1200259" cy="3420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Amplitude</a:t>
                </a:r>
              </a:p>
            </p:txBody>
          </p: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11BC9D8-E6BC-4D62-AD12-5C3E0962B099}"/>
                </a:ext>
              </a:extLst>
            </p:cNvPr>
            <p:cNvCxnSpPr>
              <a:cxnSpLocks/>
            </p:cNvCxnSpPr>
            <p:nvPr/>
          </p:nvCxnSpPr>
          <p:spPr>
            <a:xfrm>
              <a:off x="1621176" y="4640580"/>
              <a:ext cx="0" cy="755850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360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600"/>
            </a:pPr>
            <a:r>
              <a:rPr lang="en-US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Drawbacks of Chirp Spread Spectrum</a:t>
            </a:r>
            <a:endParaRPr lang="en-US" sz="4000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Shape 101">
            <a:extLst>
              <a:ext uri="{FF2B5EF4-FFF2-40B4-BE49-F238E27FC236}">
                <a16:creationId xmlns:a16="http://schemas.microsoft.com/office/drawing/2014/main" id="{15BDEF56-2263-4FF3-A3B8-BE2B951290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8660" y="1572505"/>
            <a:ext cx="8925340" cy="5679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lnSpc>
                <a:spcPct val="200000"/>
              </a:lnSpc>
              <a:spcBef>
                <a:spcPts val="0"/>
              </a:spcBef>
              <a:buClrTx/>
              <a:buSzPts val="29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Data rate vs range trade-off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ClrTx/>
              <a:buSzPts val="29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TDMA network (each device 1 kbps)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ClrTx/>
              <a:buSzPts val="29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100 devices in network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ClrTx/>
              <a:buSzPts val="29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1000 devices in network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Tx/>
              <a:buSzPts val="2900"/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08C24-4405-4BF4-B674-E92FD0448B66}"/>
              </a:ext>
            </a:extLst>
          </p:cNvPr>
          <p:cNvSpPr txBox="1"/>
          <p:nvPr/>
        </p:nvSpPr>
        <p:spPr>
          <a:xfrm>
            <a:off x="5930900" y="3680767"/>
            <a:ext cx="229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bps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10E3D17-8EAE-4118-85A0-DE966EE6E24D}"/>
              </a:ext>
            </a:extLst>
          </p:cNvPr>
          <p:cNvSpPr txBox="1"/>
          <p:nvPr/>
        </p:nvSpPr>
        <p:spPr>
          <a:xfrm>
            <a:off x="5930900" y="4412103"/>
            <a:ext cx="229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bps</a:t>
            </a:r>
          </a:p>
        </p:txBody>
      </p:sp>
    </p:spTree>
    <p:extLst>
      <p:ext uri="{BB962C8B-B14F-4D97-AF65-F5344CB8AC3E}">
        <p14:creationId xmlns:p14="http://schemas.microsoft.com/office/powerpoint/2010/main" val="32742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600"/>
            </a:pPr>
            <a:r>
              <a:rPr lang="en-US" sz="40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Our Key Observation</a:t>
            </a:r>
            <a:endParaRPr lang="en-US" sz="4000" dirty="0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D151301-7EE1-44FF-BB5A-526D8A99BBE4}"/>
              </a:ext>
            </a:extLst>
          </p:cNvPr>
          <p:cNvSpPr txBox="1"/>
          <p:nvPr/>
        </p:nvSpPr>
        <p:spPr>
          <a:xfrm>
            <a:off x="2241764" y="5775799"/>
            <a:ext cx="4877421" cy="945929"/>
          </a:xfrm>
          <a:prstGeom prst="round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Empty FFT Bins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62E73BC-BA39-4C78-AD12-45CAEA98E81F}"/>
              </a:ext>
            </a:extLst>
          </p:cNvPr>
          <p:cNvGrpSpPr/>
          <p:nvPr/>
        </p:nvGrpSpPr>
        <p:grpSpPr>
          <a:xfrm>
            <a:off x="3249963" y="1262960"/>
            <a:ext cx="2933121" cy="3104693"/>
            <a:chOff x="5329775" y="1168749"/>
            <a:chExt cx="2933121" cy="31046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49DE044-26A9-445D-9442-9CD6FDA5BA3E}"/>
                </a:ext>
              </a:extLst>
            </p:cNvPr>
            <p:cNvGrpSpPr/>
            <p:nvPr/>
          </p:nvGrpSpPr>
          <p:grpSpPr>
            <a:xfrm>
              <a:off x="5329775" y="1679362"/>
              <a:ext cx="2933121" cy="2594080"/>
              <a:chOff x="5329775" y="1641262"/>
              <a:chExt cx="2933121" cy="259408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6F23FE1E-D7A4-4F84-828D-3CD982978C71}"/>
                  </a:ext>
                </a:extLst>
              </p:cNvPr>
              <p:cNvCxnSpPr/>
              <p:nvPr/>
            </p:nvCxnSpPr>
            <p:spPr>
              <a:xfrm flipV="1">
                <a:off x="5965108" y="2325270"/>
                <a:ext cx="754677" cy="737130"/>
              </a:xfrm>
              <a:prstGeom prst="straightConnector1">
                <a:avLst/>
              </a:prstGeom>
              <a:ln w="63500" cap="rnd">
                <a:solidFill>
                  <a:srgbClr val="FF0000"/>
                </a:solidFill>
                <a:round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EC025E55-A0B7-48C6-8460-72A4B403A3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42659" y="3127217"/>
                <a:ext cx="686070" cy="663484"/>
              </a:xfrm>
              <a:prstGeom prst="straightConnector1">
                <a:avLst/>
              </a:prstGeom>
              <a:ln w="63500" cap="rnd">
                <a:solidFill>
                  <a:srgbClr val="FF0000"/>
                </a:solidFill>
                <a:round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D717D68D-9396-4CA6-86D6-E9768FF6E14B}"/>
                  </a:ext>
                </a:extLst>
              </p:cNvPr>
              <p:cNvCxnSpPr/>
              <p:nvPr/>
            </p:nvCxnSpPr>
            <p:spPr>
              <a:xfrm>
                <a:off x="5905440" y="1964665"/>
                <a:ext cx="17850" cy="2270677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4C291251-6EE8-4DEB-997C-E5127B01744B}"/>
                  </a:ext>
                </a:extLst>
              </p:cNvPr>
              <p:cNvCxnSpPr/>
              <p:nvPr/>
            </p:nvCxnSpPr>
            <p:spPr>
              <a:xfrm flipV="1">
                <a:off x="5928872" y="3097889"/>
                <a:ext cx="1924076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94E93969-AA4C-49A7-AF84-571DDB00600E}"/>
                      </a:ext>
                    </a:extLst>
                  </p:cNvPr>
                  <p:cNvSpPr txBox="1"/>
                  <p:nvPr/>
                </p:nvSpPr>
                <p:spPr>
                  <a:xfrm>
                    <a:off x="5329775" y="3613326"/>
                    <a:ext cx="586107" cy="392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𝐟</m:t>
                          </m:r>
                        </m:oMath>
                      </m:oMathPara>
                    </a14:m>
                    <a:endParaRPr lang="en-US" sz="2000" b="1" baseline="-25000" dirty="0">
                      <a:latin typeface="Calibri" panose="020F0502020204030204" pitchFamily="34" charset="0"/>
                      <a:ea typeface="Helvetica Neue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94E93969-AA4C-49A7-AF84-571DDB0060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9775" y="3613326"/>
                    <a:ext cx="586107" cy="39299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F7A1A5BE-C061-46EC-89C9-5434F15E1292}"/>
                      </a:ext>
                    </a:extLst>
                  </p:cNvPr>
                  <p:cNvSpPr txBox="1"/>
                  <p:nvPr/>
                </p:nvSpPr>
                <p:spPr>
                  <a:xfrm>
                    <a:off x="5381388" y="2120166"/>
                    <a:ext cx="586107" cy="392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𝐟</m:t>
                          </m:r>
                        </m:oMath>
                      </m:oMathPara>
                    </a14:m>
                    <a:endParaRPr lang="en-US" sz="2000" b="1" baseline="-25000" dirty="0">
                      <a:latin typeface="Calibri" panose="020F0502020204030204" pitchFamily="34" charset="0"/>
                      <a:ea typeface="Helvetica Neue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F7A1A5BE-C061-46EC-89C9-5434F15E12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1388" y="2120166"/>
                    <a:ext cx="586107" cy="39299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36C98F32-782E-4035-9323-C666BEF4C059}"/>
                      </a:ext>
                    </a:extLst>
                  </p:cNvPr>
                  <p:cNvSpPr txBox="1"/>
                  <p:nvPr/>
                </p:nvSpPr>
                <p:spPr>
                  <a:xfrm>
                    <a:off x="7575951" y="3167893"/>
                    <a:ext cx="686945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𝐓𝐢𝐦𝐞</m:t>
                          </m:r>
                        </m:oMath>
                      </m:oMathPara>
                    </a14:m>
                    <a:endParaRPr lang="en-US" sz="20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36C98F32-782E-4035-9323-C666BEF4C0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75951" y="3167893"/>
                    <a:ext cx="686945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929" r="-8929"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9091CBC-198B-4E08-9597-6487E0C097AD}"/>
                      </a:ext>
                    </a:extLst>
                  </p:cNvPr>
                  <p:cNvSpPr txBox="1"/>
                  <p:nvPr/>
                </p:nvSpPr>
                <p:spPr>
                  <a:xfrm>
                    <a:off x="5385053" y="1641262"/>
                    <a:ext cx="586107" cy="392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𝐅𝐫𝐞𝐪</m:t>
                          </m:r>
                        </m:oMath>
                      </m:oMathPara>
                    </a14:m>
                    <a:endParaRPr lang="en-US" sz="2000" b="1" baseline="-25000" dirty="0">
                      <a:latin typeface="Calibri" panose="020F0502020204030204" pitchFamily="34" charset="0"/>
                      <a:ea typeface="Helvetica Neue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9091CBC-198B-4E08-9597-6487E0C097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5053" y="1641262"/>
                    <a:ext cx="586107" cy="39299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167" r="-31250" b="-171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3F7C7DC-FE88-4023-B242-594576958B04}"/>
                  </a:ext>
                </a:extLst>
              </p:cNvPr>
              <p:cNvCxnSpPr/>
              <p:nvPr/>
            </p:nvCxnSpPr>
            <p:spPr>
              <a:xfrm flipH="1">
                <a:off x="5910644" y="3816931"/>
                <a:ext cx="841731" cy="929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A8CC9D2D-F191-473B-8F00-F28DE3B3AD02}"/>
                  </a:ext>
                </a:extLst>
              </p:cNvPr>
              <p:cNvCxnSpPr/>
              <p:nvPr/>
            </p:nvCxnSpPr>
            <p:spPr>
              <a:xfrm flipH="1">
                <a:off x="5926891" y="2328515"/>
                <a:ext cx="833397" cy="929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608F3CDA-3DF8-43E0-8EDA-9D34A6F450D3}"/>
                  </a:ext>
                </a:extLst>
              </p:cNvPr>
              <p:cNvCxnSpPr/>
              <p:nvPr/>
            </p:nvCxnSpPr>
            <p:spPr>
              <a:xfrm flipV="1">
                <a:off x="6729354" y="2315635"/>
                <a:ext cx="0" cy="149387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04D483A-641A-4716-A715-191712D6A8BE}"/>
                </a:ext>
              </a:extLst>
            </p:cNvPr>
            <p:cNvSpPr txBox="1"/>
            <p:nvPr/>
          </p:nvSpPr>
          <p:spPr>
            <a:xfrm>
              <a:off x="6299143" y="1168749"/>
              <a:ext cx="92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Bit ‘1’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3E18E48A-2C6F-4C63-9C6A-F6683EAC81C4}"/>
              </a:ext>
            </a:extLst>
          </p:cNvPr>
          <p:cNvSpPr/>
          <p:nvPr/>
        </p:nvSpPr>
        <p:spPr>
          <a:xfrm>
            <a:off x="3816115" y="5085800"/>
            <a:ext cx="991632" cy="431100"/>
          </a:xfrm>
          <a:prstGeom prst="ellipse">
            <a:avLst/>
          </a:prstGeom>
          <a:noFill/>
          <a:ln w="50800">
            <a:solidFill>
              <a:srgbClr val="E8298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CF67FF6-9B66-4EDB-8BE5-AC55D6C0BAB7}"/>
              </a:ext>
            </a:extLst>
          </p:cNvPr>
          <p:cNvSpPr/>
          <p:nvPr/>
        </p:nvSpPr>
        <p:spPr>
          <a:xfrm>
            <a:off x="4897747" y="5088795"/>
            <a:ext cx="995035" cy="431100"/>
          </a:xfrm>
          <a:prstGeom prst="ellipse">
            <a:avLst/>
          </a:prstGeom>
          <a:noFill/>
          <a:ln w="50800">
            <a:solidFill>
              <a:srgbClr val="E8298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05331" y="4364864"/>
            <a:ext cx="2615483" cy="1496678"/>
            <a:chOff x="3505331" y="4364864"/>
            <a:chExt cx="2615483" cy="149667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6327450-4ABB-4EA5-8DDF-4B907E163BC9}"/>
                </a:ext>
              </a:extLst>
            </p:cNvPr>
            <p:cNvGrpSpPr/>
            <p:nvPr/>
          </p:nvGrpSpPr>
          <p:grpSpPr>
            <a:xfrm>
              <a:off x="3505331" y="4364864"/>
              <a:ext cx="2615483" cy="1496678"/>
              <a:chOff x="4902612" y="4692132"/>
              <a:chExt cx="2615483" cy="1496678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37140BE-4EB3-46AD-805B-DDD4E82936AA}"/>
                  </a:ext>
                </a:extLst>
              </p:cNvPr>
              <p:cNvCxnSpPr/>
              <p:nvPr/>
            </p:nvCxnSpPr>
            <p:spPr>
              <a:xfrm flipH="1" flipV="1">
                <a:off x="7236893" y="5820288"/>
                <a:ext cx="792" cy="737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C75F77A-45F2-478B-AEA1-E98F0F96EAE4}"/>
                      </a:ext>
                    </a:extLst>
                  </p:cNvPr>
                  <p:cNvSpPr txBox="1"/>
                  <p:nvPr/>
                </p:nvSpPr>
                <p:spPr>
                  <a:xfrm>
                    <a:off x="7139370" y="5901976"/>
                    <a:ext cx="21320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en-US" sz="18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C75F77A-45F2-478B-AEA1-E98F0F96EA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9370" y="5901976"/>
                    <a:ext cx="213200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8571" r="-22857" b="-65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0B8357B-47C8-48BE-9846-24552156215D}"/>
                  </a:ext>
                </a:extLst>
              </p:cNvPr>
              <p:cNvSpPr/>
              <p:nvPr/>
            </p:nvSpPr>
            <p:spPr>
              <a:xfrm>
                <a:off x="5739244" y="5899250"/>
                <a:ext cx="1036321" cy="289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FFT Bin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9D5E8D1-7AAE-406C-8542-CFF573E12843}"/>
                  </a:ext>
                </a:extLst>
              </p:cNvPr>
              <p:cNvCxnSpPr/>
              <p:nvPr/>
            </p:nvCxnSpPr>
            <p:spPr>
              <a:xfrm flipH="1" flipV="1">
                <a:off x="6257405" y="5817909"/>
                <a:ext cx="792" cy="737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0F96B1D5-FC4F-4BD9-81F5-4329F92EE516}"/>
                  </a:ext>
                </a:extLst>
              </p:cNvPr>
              <p:cNvCxnSpPr/>
              <p:nvPr/>
            </p:nvCxnSpPr>
            <p:spPr>
              <a:xfrm>
                <a:off x="5217831" y="4845347"/>
                <a:ext cx="2466" cy="99945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54013E59-F834-46B3-976C-BACD8961235B}"/>
                  </a:ext>
                </a:extLst>
              </p:cNvPr>
              <p:cNvCxnSpPr/>
              <p:nvPr/>
            </p:nvCxnSpPr>
            <p:spPr>
              <a:xfrm flipV="1">
                <a:off x="5224733" y="5827881"/>
                <a:ext cx="2293362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815CA98C-A004-4145-A1E8-14E658653C45}"/>
                      </a:ext>
                    </a:extLst>
                  </p:cNvPr>
                  <p:cNvSpPr txBox="1"/>
                  <p:nvPr/>
                </p:nvSpPr>
                <p:spPr>
                  <a:xfrm>
                    <a:off x="5238337" y="5897877"/>
                    <a:ext cx="1907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oMath>
                      </m:oMathPara>
                    </a14:m>
                    <a:endParaRPr lang="en-US" sz="18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815CA98C-A004-4145-A1E8-14E658653C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8337" y="5897877"/>
                    <a:ext cx="190758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9032" r="-32258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4C410A1-1A24-493E-BA90-E573F657FB7C}"/>
                  </a:ext>
                </a:extLst>
              </p:cNvPr>
              <p:cNvSpPr/>
              <p:nvPr/>
            </p:nvSpPr>
            <p:spPr>
              <a:xfrm rot="16200000">
                <a:off x="4324951" y="5269793"/>
                <a:ext cx="1396843" cy="2415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Amplitude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11BC9D8-E6BC-4D62-AD12-5C3E0962B099}"/>
                </a:ext>
              </a:extLst>
            </p:cNvPr>
            <p:cNvCxnSpPr>
              <a:cxnSpLocks/>
            </p:cNvCxnSpPr>
            <p:nvPr/>
          </p:nvCxnSpPr>
          <p:spPr>
            <a:xfrm>
              <a:off x="4858577" y="4828264"/>
              <a:ext cx="0" cy="662377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675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6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-3092" y="-14298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600"/>
            </a:pPr>
            <a:r>
              <a:rPr lang="en-US" sz="40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Our Idea: </a:t>
            </a:r>
            <a:r>
              <a:rPr lang="en-US" sz="4000" dirty="0">
                <a:solidFill>
                  <a:schemeClr val="accent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Distributed CSS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4F009-B43E-43DA-929C-927B4871E7C9}"/>
              </a:ext>
            </a:extLst>
          </p:cNvPr>
          <p:cNvSpPr txBox="1"/>
          <p:nvPr/>
        </p:nvSpPr>
        <p:spPr>
          <a:xfrm>
            <a:off x="83950" y="2109223"/>
            <a:ext cx="1931118" cy="10339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Alice: Bit ‘1’</a:t>
            </a:r>
          </a:p>
          <a:p>
            <a:r>
              <a:rPr lang="en-US" sz="2000" b="1" dirty="0">
                <a:solidFill>
                  <a:srgbClr val="2A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Bob: Bit ‘1’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73692E3-8BE9-4FA0-8862-4DABAEA0CAA2}"/>
              </a:ext>
            </a:extLst>
          </p:cNvPr>
          <p:cNvSpPr txBox="1"/>
          <p:nvPr/>
        </p:nvSpPr>
        <p:spPr>
          <a:xfrm>
            <a:off x="2482048" y="2109223"/>
            <a:ext cx="1931118" cy="10339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Alice: Bit ‘1’</a:t>
            </a:r>
          </a:p>
          <a:p>
            <a:r>
              <a:rPr lang="en-US" sz="2000" b="1" dirty="0">
                <a:solidFill>
                  <a:srgbClr val="2A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Bob: Bit ‘0’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B6E493A-7493-497A-BD98-C61B4D478458}"/>
              </a:ext>
            </a:extLst>
          </p:cNvPr>
          <p:cNvSpPr txBox="1"/>
          <p:nvPr/>
        </p:nvSpPr>
        <p:spPr>
          <a:xfrm>
            <a:off x="4880146" y="2109223"/>
            <a:ext cx="1931118" cy="10339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Alice: Bit ‘0’</a:t>
            </a:r>
          </a:p>
          <a:p>
            <a:r>
              <a:rPr lang="en-US" sz="2000" b="1" dirty="0">
                <a:solidFill>
                  <a:srgbClr val="2A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Bob: Bit ‘1’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8408B37-0713-423C-A96C-917FA74A5A2A}"/>
              </a:ext>
            </a:extLst>
          </p:cNvPr>
          <p:cNvSpPr txBox="1"/>
          <p:nvPr/>
        </p:nvSpPr>
        <p:spPr>
          <a:xfrm>
            <a:off x="7278245" y="2109223"/>
            <a:ext cx="1931118" cy="10339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Alice: Bit ‘0’</a:t>
            </a:r>
          </a:p>
          <a:p>
            <a:r>
              <a:rPr lang="en-US" sz="2000" b="1" dirty="0">
                <a:solidFill>
                  <a:srgbClr val="2A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Bob: Bit ‘0’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988AFB-B027-4BF2-95D9-29017986FDDF}"/>
              </a:ext>
            </a:extLst>
          </p:cNvPr>
          <p:cNvSpPr txBox="1"/>
          <p:nvPr/>
        </p:nvSpPr>
        <p:spPr>
          <a:xfrm>
            <a:off x="-3092" y="1042035"/>
            <a:ext cx="9140908" cy="808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assign each cyclic shift to a backscatter device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5DD01D-E276-4AD6-94E9-6C6A154159F0}"/>
              </a:ext>
            </a:extLst>
          </p:cNvPr>
          <p:cNvGrpSpPr/>
          <p:nvPr/>
        </p:nvGrpSpPr>
        <p:grpSpPr>
          <a:xfrm>
            <a:off x="-125391" y="3193958"/>
            <a:ext cx="2398375" cy="2236412"/>
            <a:chOff x="-125391" y="3027699"/>
            <a:chExt cx="2398375" cy="22364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B1158EB-5CB6-49CA-A436-F1AA2CAFF231}"/>
                </a:ext>
              </a:extLst>
            </p:cNvPr>
            <p:cNvGrpSpPr/>
            <p:nvPr/>
          </p:nvGrpSpPr>
          <p:grpSpPr>
            <a:xfrm>
              <a:off x="-125391" y="3027699"/>
              <a:ext cx="2312118" cy="2236412"/>
              <a:chOff x="190500" y="1304510"/>
              <a:chExt cx="2312118" cy="2236412"/>
            </a:xfrm>
          </p:grpSpPr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72B4DB50-1FA8-491A-8893-171288AA73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44421" y="2594640"/>
                <a:ext cx="730224" cy="636900"/>
              </a:xfrm>
              <a:prstGeom prst="straightConnector1">
                <a:avLst/>
              </a:prstGeom>
              <a:ln w="63500" cap="rnd">
                <a:solidFill>
                  <a:srgbClr val="2A00FF"/>
                </a:solidFill>
                <a:round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A77D89A9-3F25-4979-A259-3FC1D455FE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3" y="1919357"/>
                <a:ext cx="695449" cy="640942"/>
              </a:xfrm>
              <a:prstGeom prst="straightConnector1">
                <a:avLst/>
              </a:prstGeom>
              <a:ln w="63500" cap="rnd">
                <a:solidFill>
                  <a:srgbClr val="2A00FF"/>
                </a:solidFill>
                <a:round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E796D90-01CF-4EF4-A490-3AEF93A553ED}"/>
                  </a:ext>
                </a:extLst>
              </p:cNvPr>
              <p:cNvGrpSpPr/>
              <p:nvPr/>
            </p:nvGrpSpPr>
            <p:grpSpPr>
              <a:xfrm>
                <a:off x="190500" y="1304510"/>
                <a:ext cx="2312118" cy="2236412"/>
                <a:chOff x="1011458" y="1787384"/>
                <a:chExt cx="2523173" cy="2594080"/>
              </a:xfrm>
            </p:grpSpPr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1D7935B8-C0EE-4A18-B605-E449F22E957A}"/>
                    </a:ext>
                  </a:extLst>
                </p:cNvPr>
                <p:cNvCxnSpPr/>
                <p:nvPr/>
              </p:nvCxnSpPr>
              <p:spPr>
                <a:xfrm flipV="1">
                  <a:off x="1620909" y="2500563"/>
                  <a:ext cx="1539873" cy="1504075"/>
                </a:xfrm>
                <a:prstGeom prst="straightConnector1">
                  <a:avLst/>
                </a:prstGeom>
                <a:ln w="63500" cap="rnd">
                  <a:solidFill>
                    <a:srgbClr val="FF0000"/>
                  </a:solidFill>
                  <a:round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6F2B2E10-BB66-47F3-A3BC-8C748C0AD88D}"/>
                    </a:ext>
                  </a:extLst>
                </p:cNvPr>
                <p:cNvCxnSpPr/>
                <p:nvPr/>
              </p:nvCxnSpPr>
              <p:spPr>
                <a:xfrm>
                  <a:off x="1587123" y="2110787"/>
                  <a:ext cx="17850" cy="2270677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DEF612FB-9CB8-4FE4-9F23-E4A27EE6320A}"/>
                    </a:ext>
                  </a:extLst>
                </p:cNvPr>
                <p:cNvCxnSpPr/>
                <p:nvPr/>
              </p:nvCxnSpPr>
              <p:spPr>
                <a:xfrm flipV="1">
                  <a:off x="1610555" y="3244011"/>
                  <a:ext cx="1924076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FF2CBE89-0997-431D-9EDA-795D3B09AC59}"/>
                    </a:ext>
                  </a:extLst>
                </p:cNvPr>
                <p:cNvCxnSpPr/>
                <p:nvPr/>
              </p:nvCxnSpPr>
              <p:spPr>
                <a:xfrm flipH="1" flipV="1">
                  <a:off x="1589583" y="2487080"/>
                  <a:ext cx="1559944" cy="626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B7224E99-93EE-4052-BF0F-E66B65B4B6E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458" y="3789928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B7224E99-93EE-4052-BF0F-E66B65B4B6E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1458" y="3789928"/>
                      <a:ext cx="586107" cy="386154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5D19F06D-149A-4284-9F0C-4B693D0B6600}"/>
                    </a:ext>
                  </a:extLst>
                </p:cNvPr>
                <p:cNvCxnSpPr/>
                <p:nvPr/>
              </p:nvCxnSpPr>
              <p:spPr>
                <a:xfrm flipV="1">
                  <a:off x="3167050" y="2509102"/>
                  <a:ext cx="0" cy="709708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C5615560-FD0E-470B-A08E-A3A3D386E4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3071" y="2286608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C5615560-FD0E-470B-A08E-A3A3D386E4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3071" y="2286608"/>
                      <a:ext cx="586107" cy="38615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245C4A13-0ABB-4BC3-9FC8-36DF571E75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6736" y="1787384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𝐅𝐫𝐞𝐪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245C4A13-0ABB-4BC3-9FC8-36DF571E759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6736" y="1787384"/>
                      <a:ext cx="586107" cy="38615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17045" b="-1296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3961687D-2CA5-4312-9AB7-4BED9A7C38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202" y="3235378"/>
                <a:ext cx="733540" cy="5397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461EA955-F2A2-4825-8EA6-F27AEB1364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52874" y="1914594"/>
                <a:ext cx="3314" cy="131872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4E2A3AC-C421-4C5B-B2D0-19A10C53752E}"/>
                    </a:ext>
                  </a:extLst>
                </p:cNvPr>
                <p:cNvSpPr txBox="1"/>
                <p:nvPr/>
              </p:nvSpPr>
              <p:spPr>
                <a:xfrm>
                  <a:off x="1735903" y="4267520"/>
                  <a:ext cx="537081" cy="392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𝐭</m:t>
                        </m:r>
                      </m:oMath>
                    </m:oMathPara>
                  </a14:m>
                  <a:endParaRPr lang="en-US" sz="2000" b="1" baseline="-25000" dirty="0">
                    <a:latin typeface="Calibri" panose="020F0502020204030204" pitchFamily="34" charset="0"/>
                    <a:ea typeface="Helvetica Neue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4E2A3AC-C421-4C5B-B2D0-19A10C537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5903" y="4267520"/>
                  <a:ext cx="537081" cy="39299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5B944FD-1DDE-452C-9A66-28D138A134E9}"/>
              </a:ext>
            </a:extLst>
          </p:cNvPr>
          <p:cNvGrpSpPr/>
          <p:nvPr/>
        </p:nvGrpSpPr>
        <p:grpSpPr>
          <a:xfrm>
            <a:off x="2185233" y="3193958"/>
            <a:ext cx="2354429" cy="2236412"/>
            <a:chOff x="2185233" y="3027699"/>
            <a:chExt cx="2354429" cy="2236412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87BA63F-16AE-4956-A5F6-2AC8FFDD54AD}"/>
                </a:ext>
              </a:extLst>
            </p:cNvPr>
            <p:cNvGrpSpPr/>
            <p:nvPr/>
          </p:nvGrpSpPr>
          <p:grpSpPr>
            <a:xfrm>
              <a:off x="2185233" y="3027699"/>
              <a:ext cx="2312118" cy="2236412"/>
              <a:chOff x="190500" y="1304510"/>
              <a:chExt cx="2312118" cy="2236412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D5FD8775-46F1-47DB-9446-F128A54E132C}"/>
                  </a:ext>
                </a:extLst>
              </p:cNvPr>
              <p:cNvGrpSpPr/>
              <p:nvPr/>
            </p:nvGrpSpPr>
            <p:grpSpPr>
              <a:xfrm>
                <a:off x="190500" y="1304510"/>
                <a:ext cx="2312118" cy="2236412"/>
                <a:chOff x="1011458" y="1787384"/>
                <a:chExt cx="2523173" cy="2594080"/>
              </a:xfrm>
            </p:grpSpPr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B0704F70-BF83-4E46-9E77-CDD3A3682704}"/>
                    </a:ext>
                  </a:extLst>
                </p:cNvPr>
                <p:cNvCxnSpPr/>
                <p:nvPr/>
              </p:nvCxnSpPr>
              <p:spPr>
                <a:xfrm flipV="1">
                  <a:off x="1620909" y="2500563"/>
                  <a:ext cx="1539873" cy="1504075"/>
                </a:xfrm>
                <a:prstGeom prst="straightConnector1">
                  <a:avLst/>
                </a:prstGeom>
                <a:ln w="63500" cap="rnd">
                  <a:solidFill>
                    <a:srgbClr val="FF0000"/>
                  </a:solidFill>
                  <a:round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B57E0820-C1AC-4E5C-9878-A0F1AB3FC7ED}"/>
                    </a:ext>
                  </a:extLst>
                </p:cNvPr>
                <p:cNvCxnSpPr/>
                <p:nvPr/>
              </p:nvCxnSpPr>
              <p:spPr>
                <a:xfrm>
                  <a:off x="1587123" y="2110787"/>
                  <a:ext cx="17850" cy="2270677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>
                  <a:extLst>
                    <a:ext uri="{FF2B5EF4-FFF2-40B4-BE49-F238E27FC236}">
                      <a16:creationId xmlns:a16="http://schemas.microsoft.com/office/drawing/2014/main" id="{1D965670-3CE5-455D-B018-F0C321A43C0B}"/>
                    </a:ext>
                  </a:extLst>
                </p:cNvPr>
                <p:cNvCxnSpPr/>
                <p:nvPr/>
              </p:nvCxnSpPr>
              <p:spPr>
                <a:xfrm flipV="1">
                  <a:off x="1610555" y="3244011"/>
                  <a:ext cx="1924076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Arrow Connector 141">
                  <a:extLst>
                    <a:ext uri="{FF2B5EF4-FFF2-40B4-BE49-F238E27FC236}">
                      <a16:creationId xmlns:a16="http://schemas.microsoft.com/office/drawing/2014/main" id="{DF607AA3-0FE1-4F70-B4BC-1C456A0BF6A1}"/>
                    </a:ext>
                  </a:extLst>
                </p:cNvPr>
                <p:cNvCxnSpPr/>
                <p:nvPr/>
              </p:nvCxnSpPr>
              <p:spPr>
                <a:xfrm flipH="1" flipV="1">
                  <a:off x="1589583" y="2487080"/>
                  <a:ext cx="1559944" cy="626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3" name="TextBox 142">
                      <a:extLst>
                        <a:ext uri="{FF2B5EF4-FFF2-40B4-BE49-F238E27FC236}">
                          <a16:creationId xmlns:a16="http://schemas.microsoft.com/office/drawing/2014/main" id="{5E33C71E-E8EA-4BE8-AEC7-EC478128C8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458" y="3789928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3" name="TextBox 142">
                      <a:extLst>
                        <a:ext uri="{FF2B5EF4-FFF2-40B4-BE49-F238E27FC236}">
                          <a16:creationId xmlns:a16="http://schemas.microsoft.com/office/drawing/2014/main" id="{5E33C71E-E8EA-4BE8-AEC7-EC478128C82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1458" y="3789928"/>
                      <a:ext cx="586107" cy="38615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4" name="Straight Arrow Connector 143">
                  <a:extLst>
                    <a:ext uri="{FF2B5EF4-FFF2-40B4-BE49-F238E27FC236}">
                      <a16:creationId xmlns:a16="http://schemas.microsoft.com/office/drawing/2014/main" id="{BC64FB9D-6E01-43D8-A29A-611B7E3A1DD3}"/>
                    </a:ext>
                  </a:extLst>
                </p:cNvPr>
                <p:cNvCxnSpPr/>
                <p:nvPr/>
              </p:nvCxnSpPr>
              <p:spPr>
                <a:xfrm flipV="1">
                  <a:off x="3167050" y="2509102"/>
                  <a:ext cx="0" cy="709708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A482E3BD-C8CF-4DE5-BE5A-37D56671AA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3071" y="2286608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A482E3BD-C8CF-4DE5-BE5A-37D56671AA5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3071" y="2286608"/>
                      <a:ext cx="586107" cy="38615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99CDC36A-E63A-43DD-B211-B0B3E437FF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6736" y="1787384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𝐅𝐫𝐞𝐪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99CDC36A-E63A-43DD-B211-B0B3E437FF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6736" y="1787384"/>
                      <a:ext cx="586107" cy="38615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r="-17045" b="-1296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id="{5BADF6EF-A2D5-45C1-86BC-DBF84BBA86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202" y="3235378"/>
                <a:ext cx="733540" cy="5397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id="{7ED7C0E6-E6A8-466B-917A-ED5313673F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52874" y="1914594"/>
                <a:ext cx="3314" cy="131872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D6B6F465-F790-488C-8BBE-70B1A7D57A30}"/>
                    </a:ext>
                  </a:extLst>
                </p:cNvPr>
                <p:cNvSpPr txBox="1"/>
                <p:nvPr/>
              </p:nvSpPr>
              <p:spPr>
                <a:xfrm>
                  <a:off x="4002581" y="4229396"/>
                  <a:ext cx="537081" cy="392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𝐭</m:t>
                        </m:r>
                      </m:oMath>
                    </m:oMathPara>
                  </a14:m>
                  <a:endParaRPr lang="en-US" sz="2000" b="1" baseline="-25000" dirty="0">
                    <a:latin typeface="Calibri" panose="020F0502020204030204" pitchFamily="34" charset="0"/>
                    <a:ea typeface="Helvetica Neue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D6B6F465-F790-488C-8BBE-70B1A7D57A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2581" y="4229396"/>
                  <a:ext cx="537081" cy="39299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49C501-5CB6-4CC7-99CF-CC5F436FF10D}"/>
              </a:ext>
            </a:extLst>
          </p:cNvPr>
          <p:cNvGrpSpPr/>
          <p:nvPr/>
        </p:nvGrpSpPr>
        <p:grpSpPr>
          <a:xfrm>
            <a:off x="4495857" y="3193958"/>
            <a:ext cx="2357921" cy="2236412"/>
            <a:chOff x="4495857" y="3027699"/>
            <a:chExt cx="2357921" cy="2236412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B7E17973-7DBC-4CB2-B638-46F42994B978}"/>
                </a:ext>
              </a:extLst>
            </p:cNvPr>
            <p:cNvGrpSpPr/>
            <p:nvPr/>
          </p:nvGrpSpPr>
          <p:grpSpPr>
            <a:xfrm>
              <a:off x="4495857" y="3027699"/>
              <a:ext cx="2312118" cy="2236412"/>
              <a:chOff x="190500" y="1304510"/>
              <a:chExt cx="2312118" cy="2236412"/>
            </a:xfrm>
          </p:grpSpPr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07E00A0A-2B59-4321-B130-976327A94B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44421" y="2594640"/>
                <a:ext cx="730224" cy="636900"/>
              </a:xfrm>
              <a:prstGeom prst="straightConnector1">
                <a:avLst/>
              </a:prstGeom>
              <a:ln w="63500" cap="rnd">
                <a:solidFill>
                  <a:srgbClr val="2A00FF"/>
                </a:solidFill>
                <a:round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5EAA50AE-DA9D-457E-9211-881B710AB2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3" y="1919357"/>
                <a:ext cx="695449" cy="640942"/>
              </a:xfrm>
              <a:prstGeom prst="straightConnector1">
                <a:avLst/>
              </a:prstGeom>
              <a:ln w="63500" cap="rnd">
                <a:solidFill>
                  <a:srgbClr val="2A00FF"/>
                </a:solidFill>
                <a:round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6235AEAE-A130-4267-B779-6D800CB9F777}"/>
                  </a:ext>
                </a:extLst>
              </p:cNvPr>
              <p:cNvGrpSpPr/>
              <p:nvPr/>
            </p:nvGrpSpPr>
            <p:grpSpPr>
              <a:xfrm>
                <a:off x="190500" y="1304510"/>
                <a:ext cx="2312118" cy="2236412"/>
                <a:chOff x="1011458" y="1787384"/>
                <a:chExt cx="2523173" cy="2594080"/>
              </a:xfrm>
            </p:grpSpPr>
            <p:cxnSp>
              <p:nvCxnSpPr>
                <p:cNvPr id="156" name="Straight Arrow Connector 155">
                  <a:extLst>
                    <a:ext uri="{FF2B5EF4-FFF2-40B4-BE49-F238E27FC236}">
                      <a16:creationId xmlns:a16="http://schemas.microsoft.com/office/drawing/2014/main" id="{737C13EB-761E-42E5-987F-16D865EDD50F}"/>
                    </a:ext>
                  </a:extLst>
                </p:cNvPr>
                <p:cNvCxnSpPr/>
                <p:nvPr/>
              </p:nvCxnSpPr>
              <p:spPr>
                <a:xfrm>
                  <a:off x="1587123" y="2110787"/>
                  <a:ext cx="17850" cy="2270677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03164D94-B3A0-4C11-BEC5-630C930535D2}"/>
                    </a:ext>
                  </a:extLst>
                </p:cNvPr>
                <p:cNvCxnSpPr/>
                <p:nvPr/>
              </p:nvCxnSpPr>
              <p:spPr>
                <a:xfrm flipV="1">
                  <a:off x="1610555" y="3244011"/>
                  <a:ext cx="1924076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63CEC0D2-556D-47D9-AB82-676D7E75A6EB}"/>
                    </a:ext>
                  </a:extLst>
                </p:cNvPr>
                <p:cNvCxnSpPr/>
                <p:nvPr/>
              </p:nvCxnSpPr>
              <p:spPr>
                <a:xfrm flipH="1" flipV="1">
                  <a:off x="1589583" y="2487080"/>
                  <a:ext cx="1559944" cy="626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0CF9FDC3-4F1A-459D-8E4A-D898FE475D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458" y="3789928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0CF9FDC3-4F1A-459D-8E4A-D898FE475D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1458" y="3789928"/>
                      <a:ext cx="586107" cy="38615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60" name="Straight Arrow Connector 159">
                  <a:extLst>
                    <a:ext uri="{FF2B5EF4-FFF2-40B4-BE49-F238E27FC236}">
                      <a16:creationId xmlns:a16="http://schemas.microsoft.com/office/drawing/2014/main" id="{0E152B42-EFD1-4B61-8410-9FCE35EC3271}"/>
                    </a:ext>
                  </a:extLst>
                </p:cNvPr>
                <p:cNvCxnSpPr/>
                <p:nvPr/>
              </p:nvCxnSpPr>
              <p:spPr>
                <a:xfrm flipV="1">
                  <a:off x="3167050" y="2509102"/>
                  <a:ext cx="0" cy="709708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1" name="TextBox 160">
                      <a:extLst>
                        <a:ext uri="{FF2B5EF4-FFF2-40B4-BE49-F238E27FC236}">
                          <a16:creationId xmlns:a16="http://schemas.microsoft.com/office/drawing/2014/main" id="{B187E5CA-26D6-4F55-A527-EBBA08370C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3071" y="2286608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1" name="TextBox 160">
                      <a:extLst>
                        <a:ext uri="{FF2B5EF4-FFF2-40B4-BE49-F238E27FC236}">
                          <a16:creationId xmlns:a16="http://schemas.microsoft.com/office/drawing/2014/main" id="{B187E5CA-26D6-4F55-A527-EBBA08370C6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3071" y="2286608"/>
                      <a:ext cx="586107" cy="3861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4" name="TextBox 163">
                      <a:extLst>
                        <a:ext uri="{FF2B5EF4-FFF2-40B4-BE49-F238E27FC236}">
                          <a16:creationId xmlns:a16="http://schemas.microsoft.com/office/drawing/2014/main" id="{314C3930-B04C-40F3-BF98-2EDB55E029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6736" y="1787384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𝐅𝐫𝐞𝐪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4" name="TextBox 163">
                      <a:extLst>
                        <a:ext uri="{FF2B5EF4-FFF2-40B4-BE49-F238E27FC236}">
                          <a16:creationId xmlns:a16="http://schemas.microsoft.com/office/drawing/2014/main" id="{314C3930-B04C-40F3-BF98-2EDB55E029F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6736" y="1787384"/>
                      <a:ext cx="586107" cy="38615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r="-17045" b="-1296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9FE51CBA-6BC4-464D-AB74-13BB1CD28D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202" y="3235378"/>
                <a:ext cx="733540" cy="5397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18F0EA63-1775-4752-AF9D-99C320CC2A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52874" y="1914594"/>
                <a:ext cx="3314" cy="131872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5520A84-E1C0-47B8-BAC3-E103988C223B}"/>
                    </a:ext>
                  </a:extLst>
                </p:cNvPr>
                <p:cNvSpPr txBox="1"/>
                <p:nvPr/>
              </p:nvSpPr>
              <p:spPr>
                <a:xfrm>
                  <a:off x="6316697" y="4229396"/>
                  <a:ext cx="537081" cy="392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𝐭</m:t>
                        </m:r>
                      </m:oMath>
                    </m:oMathPara>
                  </a14:m>
                  <a:endParaRPr lang="en-US" sz="2000" b="1" baseline="-25000" dirty="0">
                    <a:latin typeface="Calibri" panose="020F0502020204030204" pitchFamily="34" charset="0"/>
                    <a:ea typeface="Helvetica Neue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5520A84-E1C0-47B8-BAC3-E103988C22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6697" y="4229396"/>
                  <a:ext cx="537081" cy="39299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69A987-C770-438E-B986-96B4942E5954}"/>
              </a:ext>
            </a:extLst>
          </p:cNvPr>
          <p:cNvGrpSpPr/>
          <p:nvPr/>
        </p:nvGrpSpPr>
        <p:grpSpPr>
          <a:xfrm>
            <a:off x="6806482" y="3193958"/>
            <a:ext cx="2334426" cy="2236412"/>
            <a:chOff x="6806482" y="3027699"/>
            <a:chExt cx="2334426" cy="2236412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799EF76-4B82-4ABD-9D5C-3F63B272312A}"/>
                </a:ext>
              </a:extLst>
            </p:cNvPr>
            <p:cNvGrpSpPr/>
            <p:nvPr/>
          </p:nvGrpSpPr>
          <p:grpSpPr>
            <a:xfrm>
              <a:off x="6806482" y="3027699"/>
              <a:ext cx="2312118" cy="2236412"/>
              <a:chOff x="190500" y="1304510"/>
              <a:chExt cx="2312118" cy="2236412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CB624939-49EE-4AEC-9E78-CFFF0F2C3450}"/>
                  </a:ext>
                </a:extLst>
              </p:cNvPr>
              <p:cNvGrpSpPr/>
              <p:nvPr/>
            </p:nvGrpSpPr>
            <p:grpSpPr>
              <a:xfrm>
                <a:off x="190500" y="1304510"/>
                <a:ext cx="2312118" cy="2236412"/>
                <a:chOff x="1011458" y="1787384"/>
                <a:chExt cx="2523173" cy="2594080"/>
              </a:xfrm>
            </p:grpSpPr>
            <p:cxnSp>
              <p:nvCxnSpPr>
                <p:cNvPr id="174" name="Straight Arrow Connector 173">
                  <a:extLst>
                    <a:ext uri="{FF2B5EF4-FFF2-40B4-BE49-F238E27FC236}">
                      <a16:creationId xmlns:a16="http://schemas.microsoft.com/office/drawing/2014/main" id="{76AFC932-7A8F-4E50-8DF5-47364E7C740A}"/>
                    </a:ext>
                  </a:extLst>
                </p:cNvPr>
                <p:cNvCxnSpPr/>
                <p:nvPr/>
              </p:nvCxnSpPr>
              <p:spPr>
                <a:xfrm>
                  <a:off x="1587123" y="2110787"/>
                  <a:ext cx="17850" cy="2270677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Arrow Connector 174">
                  <a:extLst>
                    <a:ext uri="{FF2B5EF4-FFF2-40B4-BE49-F238E27FC236}">
                      <a16:creationId xmlns:a16="http://schemas.microsoft.com/office/drawing/2014/main" id="{8EA8B5A3-00BD-4054-9FFC-8AE983509687}"/>
                    </a:ext>
                  </a:extLst>
                </p:cNvPr>
                <p:cNvCxnSpPr/>
                <p:nvPr/>
              </p:nvCxnSpPr>
              <p:spPr>
                <a:xfrm flipV="1">
                  <a:off x="1610555" y="3244011"/>
                  <a:ext cx="1924076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Arrow Connector 175">
                  <a:extLst>
                    <a:ext uri="{FF2B5EF4-FFF2-40B4-BE49-F238E27FC236}">
                      <a16:creationId xmlns:a16="http://schemas.microsoft.com/office/drawing/2014/main" id="{6B06D373-20D1-4472-A04F-8194EDCA7255}"/>
                    </a:ext>
                  </a:extLst>
                </p:cNvPr>
                <p:cNvCxnSpPr/>
                <p:nvPr/>
              </p:nvCxnSpPr>
              <p:spPr>
                <a:xfrm flipH="1" flipV="1">
                  <a:off x="1589583" y="2487080"/>
                  <a:ext cx="1559944" cy="626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7" name="TextBox 176">
                      <a:extLst>
                        <a:ext uri="{FF2B5EF4-FFF2-40B4-BE49-F238E27FC236}">
                          <a16:creationId xmlns:a16="http://schemas.microsoft.com/office/drawing/2014/main" id="{7D74F6CD-BBD1-4C21-B5BA-D5FAF29692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458" y="3789928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7" name="TextBox 176">
                      <a:extLst>
                        <a:ext uri="{FF2B5EF4-FFF2-40B4-BE49-F238E27FC236}">
                          <a16:creationId xmlns:a16="http://schemas.microsoft.com/office/drawing/2014/main" id="{7D74F6CD-BBD1-4C21-B5BA-D5FAF29692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1458" y="3789928"/>
                      <a:ext cx="586107" cy="38615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78" name="Straight Arrow Connector 177">
                  <a:extLst>
                    <a:ext uri="{FF2B5EF4-FFF2-40B4-BE49-F238E27FC236}">
                      <a16:creationId xmlns:a16="http://schemas.microsoft.com/office/drawing/2014/main" id="{CE9F7422-6F68-4ACB-9365-36C59E0832D5}"/>
                    </a:ext>
                  </a:extLst>
                </p:cNvPr>
                <p:cNvCxnSpPr/>
                <p:nvPr/>
              </p:nvCxnSpPr>
              <p:spPr>
                <a:xfrm flipV="1">
                  <a:off x="3167050" y="2509102"/>
                  <a:ext cx="0" cy="709708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9" name="TextBox 178">
                      <a:extLst>
                        <a:ext uri="{FF2B5EF4-FFF2-40B4-BE49-F238E27FC236}">
                          <a16:creationId xmlns:a16="http://schemas.microsoft.com/office/drawing/2014/main" id="{8A80C69B-754F-40D1-800A-B9AAB9F51D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3071" y="2286608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9" name="TextBox 178">
                      <a:extLst>
                        <a:ext uri="{FF2B5EF4-FFF2-40B4-BE49-F238E27FC236}">
                          <a16:creationId xmlns:a16="http://schemas.microsoft.com/office/drawing/2014/main" id="{8A80C69B-754F-40D1-800A-B9AAB9F51D8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3071" y="2286608"/>
                      <a:ext cx="586107" cy="386154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2" name="TextBox 181">
                      <a:extLst>
                        <a:ext uri="{FF2B5EF4-FFF2-40B4-BE49-F238E27FC236}">
                          <a16:creationId xmlns:a16="http://schemas.microsoft.com/office/drawing/2014/main" id="{F08A8FD6-9BAA-47C6-890C-433AEB53AD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6736" y="1787384"/>
                      <a:ext cx="586107" cy="3861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1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𝐅𝐫𝐞𝐪</m:t>
                            </m:r>
                          </m:oMath>
                        </m:oMathPara>
                      </a14:m>
                      <a:endParaRPr lang="en-US" sz="1600" b="1" baseline="-25000" dirty="0">
                        <a:latin typeface="Calibri" panose="020F0502020204030204" pitchFamily="34" charset="0"/>
                        <a:ea typeface="Helvetica Neue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2" name="TextBox 181">
                      <a:extLst>
                        <a:ext uri="{FF2B5EF4-FFF2-40B4-BE49-F238E27FC236}">
                          <a16:creationId xmlns:a16="http://schemas.microsoft.com/office/drawing/2014/main" id="{F08A8FD6-9BAA-47C6-890C-433AEB53AD3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6736" y="1787384"/>
                      <a:ext cx="586107" cy="386154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r="-17045" b="-1296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1" name="Straight Arrow Connector 170">
                <a:extLst>
                  <a:ext uri="{FF2B5EF4-FFF2-40B4-BE49-F238E27FC236}">
                    <a16:creationId xmlns:a16="http://schemas.microsoft.com/office/drawing/2014/main" id="{783BC8B9-4465-4F35-84B6-0D906AB2C7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202" y="3235378"/>
                <a:ext cx="733540" cy="5397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id="{942B9ECE-41F5-480B-A977-A7CE4D90E9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52874" y="1914594"/>
                <a:ext cx="3314" cy="131872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C0C3EB-4705-424D-9699-A7F690A04D88}"/>
                    </a:ext>
                  </a:extLst>
                </p:cNvPr>
                <p:cNvSpPr txBox="1"/>
                <p:nvPr/>
              </p:nvSpPr>
              <p:spPr>
                <a:xfrm>
                  <a:off x="8603827" y="4248217"/>
                  <a:ext cx="537081" cy="392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𝐭</m:t>
                        </m:r>
                      </m:oMath>
                    </m:oMathPara>
                  </a14:m>
                  <a:endParaRPr lang="en-US" sz="2000" b="1" baseline="-25000" dirty="0">
                    <a:latin typeface="Calibri" panose="020F0502020204030204" pitchFamily="34" charset="0"/>
                    <a:ea typeface="Helvetica Neue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C0C3EB-4705-424D-9699-A7F690A04D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3827" y="4248217"/>
                  <a:ext cx="537081" cy="39299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238442D-23AD-4E05-BD77-CB3AF5AD1374}"/>
              </a:ext>
            </a:extLst>
          </p:cNvPr>
          <p:cNvGrpSpPr/>
          <p:nvPr/>
        </p:nvGrpSpPr>
        <p:grpSpPr>
          <a:xfrm>
            <a:off x="121060" y="5553843"/>
            <a:ext cx="2070311" cy="1306131"/>
            <a:chOff x="3710464" y="1531253"/>
            <a:chExt cx="2070311" cy="1306131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39BFAA6-D65C-4963-B200-7B11B61B6A22}"/>
                </a:ext>
              </a:extLst>
            </p:cNvPr>
            <p:cNvCxnSpPr>
              <a:cxnSpLocks/>
            </p:cNvCxnSpPr>
            <p:nvPr/>
          </p:nvCxnSpPr>
          <p:spPr>
            <a:xfrm>
              <a:off x="3991431" y="2460360"/>
              <a:ext cx="1789344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0895E33-FADC-4C09-A03A-0065E8FA6491}"/>
                </a:ext>
              </a:extLst>
            </p:cNvPr>
            <p:cNvSpPr/>
            <p:nvPr/>
          </p:nvSpPr>
          <p:spPr>
            <a:xfrm>
              <a:off x="4218785" y="2547824"/>
              <a:ext cx="1334635" cy="2895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FFT Bin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E03BC32-2074-4FF7-ADAC-0A12EF0F1DE0}"/>
                </a:ext>
              </a:extLst>
            </p:cNvPr>
            <p:cNvCxnSpPr>
              <a:cxnSpLocks/>
            </p:cNvCxnSpPr>
            <p:nvPr/>
          </p:nvCxnSpPr>
          <p:spPr>
            <a:xfrm>
              <a:off x="3994532" y="1642317"/>
              <a:ext cx="0" cy="8349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4F8ED1C-9C19-4946-9977-D79F441EFC09}"/>
                </a:ext>
              </a:extLst>
            </p:cNvPr>
            <p:cNvSpPr/>
            <p:nvPr/>
          </p:nvSpPr>
          <p:spPr>
            <a:xfrm rot="16200000">
              <a:off x="3257051" y="1984666"/>
              <a:ext cx="1092987" cy="1861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Amplitude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8C1005D-B124-4FFD-A0A5-8C6B6D8744ED}"/>
                </a:ext>
              </a:extLst>
            </p:cNvPr>
            <p:cNvGrpSpPr/>
            <p:nvPr/>
          </p:nvGrpSpPr>
          <p:grpSpPr>
            <a:xfrm>
              <a:off x="4044733" y="1792368"/>
              <a:ext cx="168315" cy="931135"/>
              <a:chOff x="1101822" y="1869535"/>
              <a:chExt cx="168315" cy="9311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995D6AF4-C784-4F6E-A4E5-D3960F9009DD}"/>
                      </a:ext>
                    </a:extLst>
                  </p:cNvPr>
                  <p:cNvSpPr txBox="1"/>
                  <p:nvPr/>
                </p:nvSpPr>
                <p:spPr>
                  <a:xfrm>
                    <a:off x="1101822" y="2554449"/>
                    <a:ext cx="168315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oMath>
                      </m:oMathPara>
                    </a14:m>
                    <a:endParaRPr lang="en-US" sz="1600" b="1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995D6AF4-C784-4F6E-A4E5-D3960F9009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1822" y="2554449"/>
                    <a:ext cx="168315" cy="24622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29630" r="-29630" b="-48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111BC9D8-E6BC-4D62-AD12-5C3E0962B0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4523" y="1869535"/>
                <a:ext cx="0" cy="66237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DAE2156A-E2D6-4E5E-AF7F-9028FB5710E2}"/>
                </a:ext>
              </a:extLst>
            </p:cNvPr>
            <p:cNvCxnSpPr>
              <a:cxnSpLocks/>
            </p:cNvCxnSpPr>
            <p:nvPr/>
          </p:nvCxnSpPr>
          <p:spPr>
            <a:xfrm>
              <a:off x="4886103" y="1792368"/>
              <a:ext cx="0" cy="667285"/>
            </a:xfrm>
            <a:prstGeom prst="straightConnector1">
              <a:avLst/>
            </a:prstGeom>
            <a:ln w="38100">
              <a:solidFill>
                <a:srgbClr val="2A00FF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4FF568D-2823-45A1-A4D3-5045E2761396}"/>
                    </a:ext>
                  </a:extLst>
                </p:cNvPr>
                <p:cNvSpPr txBox="1"/>
                <p:nvPr/>
              </p:nvSpPr>
              <p:spPr>
                <a:xfrm>
                  <a:off x="5588385" y="2477281"/>
                  <a:ext cx="18915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𝐍</m:t>
                        </m:r>
                      </m:oMath>
                    </m:oMathPara>
                  </a14:m>
                  <a:endPara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4FF568D-2823-45A1-A4D3-5045E27613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8385" y="2477281"/>
                  <a:ext cx="189154" cy="246221"/>
                </a:xfrm>
                <a:prstGeom prst="rect">
                  <a:avLst/>
                </a:prstGeom>
                <a:blipFill>
                  <a:blip r:embed="rId20"/>
                  <a:stretch>
                    <a:fillRect l="-25806" r="-22581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6E6DB39-276F-45C5-83A1-6A79D5BE52AE}"/>
              </a:ext>
            </a:extLst>
          </p:cNvPr>
          <p:cNvGrpSpPr/>
          <p:nvPr/>
        </p:nvGrpSpPr>
        <p:grpSpPr>
          <a:xfrm>
            <a:off x="2453773" y="5553843"/>
            <a:ext cx="2080257" cy="1306131"/>
            <a:chOff x="3710464" y="1531253"/>
            <a:chExt cx="2080257" cy="1306131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EAA3F5E3-8896-4E70-B7E8-0BCE4DB34FDB}"/>
                </a:ext>
              </a:extLst>
            </p:cNvPr>
            <p:cNvCxnSpPr>
              <a:cxnSpLocks/>
            </p:cNvCxnSpPr>
            <p:nvPr/>
          </p:nvCxnSpPr>
          <p:spPr>
            <a:xfrm>
              <a:off x="3991431" y="2460360"/>
              <a:ext cx="1789344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3FDFD14-4D36-411E-BE75-D159E5C8D2F3}"/>
                </a:ext>
              </a:extLst>
            </p:cNvPr>
            <p:cNvSpPr/>
            <p:nvPr/>
          </p:nvSpPr>
          <p:spPr>
            <a:xfrm>
              <a:off x="4218785" y="2547824"/>
              <a:ext cx="1334635" cy="2895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FFT Bin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6D7CC443-7C60-47E6-9211-6C80EE4D1091}"/>
                </a:ext>
              </a:extLst>
            </p:cNvPr>
            <p:cNvCxnSpPr>
              <a:cxnSpLocks/>
            </p:cNvCxnSpPr>
            <p:nvPr/>
          </p:nvCxnSpPr>
          <p:spPr>
            <a:xfrm>
              <a:off x="3994532" y="1642317"/>
              <a:ext cx="0" cy="8349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79DA16C-5CA4-4F98-9245-63BF6B460245}"/>
                </a:ext>
              </a:extLst>
            </p:cNvPr>
            <p:cNvSpPr/>
            <p:nvPr/>
          </p:nvSpPr>
          <p:spPr>
            <a:xfrm rot="16200000">
              <a:off x="3257051" y="1984666"/>
              <a:ext cx="1092987" cy="1861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Amplitude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B7FF9129-1B47-4BA1-BC68-5F36C21205BE}"/>
                    </a:ext>
                  </a:extLst>
                </p:cNvPr>
                <p:cNvSpPr txBox="1"/>
                <p:nvPr/>
              </p:nvSpPr>
              <p:spPr>
                <a:xfrm>
                  <a:off x="4044733" y="2477282"/>
                  <a:ext cx="16991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B7FF9129-1B47-4BA1-BC68-5F36C21205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4733" y="2477282"/>
                  <a:ext cx="169918" cy="246221"/>
                </a:xfrm>
                <a:prstGeom prst="rect">
                  <a:avLst/>
                </a:prstGeom>
                <a:blipFill>
                  <a:blip r:embed="rId21"/>
                  <a:stretch>
                    <a:fillRect l="-25000" r="-28571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262EF310-16A4-479D-AD36-9BEEDEB681DF}"/>
                </a:ext>
              </a:extLst>
            </p:cNvPr>
            <p:cNvCxnSpPr>
              <a:cxnSpLocks/>
            </p:cNvCxnSpPr>
            <p:nvPr/>
          </p:nvCxnSpPr>
          <p:spPr>
            <a:xfrm>
              <a:off x="4142001" y="1792368"/>
              <a:ext cx="0" cy="66728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675D70A-31FB-4039-A130-4D6866F6C31A}"/>
                    </a:ext>
                  </a:extLst>
                </p:cNvPr>
                <p:cNvSpPr txBox="1"/>
                <p:nvPr/>
              </p:nvSpPr>
              <p:spPr>
                <a:xfrm>
                  <a:off x="5601567" y="2485055"/>
                  <a:ext cx="18915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𝐍</m:t>
                        </m:r>
                      </m:oMath>
                    </m:oMathPara>
                  </a14:m>
                  <a:endPara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675D70A-31FB-4039-A130-4D6866F6C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1567" y="2485055"/>
                  <a:ext cx="189154" cy="246221"/>
                </a:xfrm>
                <a:prstGeom prst="rect">
                  <a:avLst/>
                </a:prstGeom>
                <a:blipFill>
                  <a:blip r:embed="rId22"/>
                  <a:stretch>
                    <a:fillRect l="-25806" r="-22581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97D1BF3-C6C9-4190-B6F7-19EC2F9F6907}"/>
              </a:ext>
            </a:extLst>
          </p:cNvPr>
          <p:cNvGrpSpPr/>
          <p:nvPr/>
        </p:nvGrpSpPr>
        <p:grpSpPr>
          <a:xfrm>
            <a:off x="4753204" y="5553843"/>
            <a:ext cx="2070311" cy="1306131"/>
            <a:chOff x="3710464" y="1531253"/>
            <a:chExt cx="2070311" cy="1306131"/>
          </a:xfrm>
        </p:grpSpPr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EDC28FEE-1A87-48FB-9213-78BFDBCDE167}"/>
                </a:ext>
              </a:extLst>
            </p:cNvPr>
            <p:cNvCxnSpPr>
              <a:cxnSpLocks/>
            </p:cNvCxnSpPr>
            <p:nvPr/>
          </p:nvCxnSpPr>
          <p:spPr>
            <a:xfrm>
              <a:off x="3991431" y="2460360"/>
              <a:ext cx="1789344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DC9E447-377E-4E91-B8A5-33F67C7C3658}"/>
                </a:ext>
              </a:extLst>
            </p:cNvPr>
            <p:cNvSpPr/>
            <p:nvPr/>
          </p:nvSpPr>
          <p:spPr>
            <a:xfrm>
              <a:off x="4218785" y="2547824"/>
              <a:ext cx="1334635" cy="2895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FFT Bin</a:t>
              </a: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118AD23B-0A3C-44B7-9019-05ED4276658C}"/>
                </a:ext>
              </a:extLst>
            </p:cNvPr>
            <p:cNvCxnSpPr>
              <a:cxnSpLocks/>
            </p:cNvCxnSpPr>
            <p:nvPr/>
          </p:nvCxnSpPr>
          <p:spPr>
            <a:xfrm>
              <a:off x="3994532" y="1642317"/>
              <a:ext cx="0" cy="8349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5127998-8AE8-42A0-9A62-A50AB7C7E05C}"/>
                </a:ext>
              </a:extLst>
            </p:cNvPr>
            <p:cNvSpPr/>
            <p:nvPr/>
          </p:nvSpPr>
          <p:spPr>
            <a:xfrm rot="16200000">
              <a:off x="3257051" y="1984666"/>
              <a:ext cx="1092987" cy="1861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Amplitude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43B517C3-A3B0-425F-A2C8-FAAFCE2CB93A}"/>
                    </a:ext>
                  </a:extLst>
                </p:cNvPr>
                <p:cNvSpPr txBox="1"/>
                <p:nvPr/>
              </p:nvSpPr>
              <p:spPr>
                <a:xfrm>
                  <a:off x="4033975" y="2477282"/>
                  <a:ext cx="16831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43B517C3-A3B0-425F-A2C8-FAAFCE2CB9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975" y="2477282"/>
                  <a:ext cx="168315" cy="246221"/>
                </a:xfrm>
                <a:prstGeom prst="rect">
                  <a:avLst/>
                </a:prstGeom>
                <a:blipFill>
                  <a:blip r:embed="rId23"/>
                  <a:stretch>
                    <a:fillRect l="-29630" r="-29630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BC9F91A-DAD7-465D-B33E-ECEAC438D14B}"/>
                </a:ext>
              </a:extLst>
            </p:cNvPr>
            <p:cNvCxnSpPr>
              <a:cxnSpLocks/>
            </p:cNvCxnSpPr>
            <p:nvPr/>
          </p:nvCxnSpPr>
          <p:spPr>
            <a:xfrm>
              <a:off x="4886103" y="1792368"/>
              <a:ext cx="0" cy="667285"/>
            </a:xfrm>
            <a:prstGeom prst="straightConnector1">
              <a:avLst/>
            </a:prstGeom>
            <a:ln w="38100">
              <a:solidFill>
                <a:srgbClr val="2A00FF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080A5EEC-C256-4CED-A35F-887CEDBDE9F8}"/>
                    </a:ext>
                  </a:extLst>
                </p:cNvPr>
                <p:cNvSpPr txBox="1"/>
                <p:nvPr/>
              </p:nvSpPr>
              <p:spPr>
                <a:xfrm>
                  <a:off x="5574545" y="2485364"/>
                  <a:ext cx="18915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𝐍</m:t>
                        </m:r>
                      </m:oMath>
                    </m:oMathPara>
                  </a14:m>
                  <a:endPara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080A5EEC-C256-4CED-A35F-887CEDBDE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4545" y="2485364"/>
                  <a:ext cx="189154" cy="246221"/>
                </a:xfrm>
                <a:prstGeom prst="rect">
                  <a:avLst/>
                </a:prstGeom>
                <a:blipFill>
                  <a:blip r:embed="rId24"/>
                  <a:stretch>
                    <a:fillRect l="-25806" r="-22581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EC7FE64-1BF7-4437-B01E-A6F1AE31C4E0}"/>
              </a:ext>
            </a:extLst>
          </p:cNvPr>
          <p:cNvGrpSpPr/>
          <p:nvPr/>
        </p:nvGrpSpPr>
        <p:grpSpPr>
          <a:xfrm>
            <a:off x="7036922" y="5553843"/>
            <a:ext cx="2070311" cy="1306131"/>
            <a:chOff x="3710464" y="1531253"/>
            <a:chExt cx="2070311" cy="1306131"/>
          </a:xfrm>
        </p:grpSpPr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07FA2508-830E-4EF7-BE69-A4ED94F69AC5}"/>
                </a:ext>
              </a:extLst>
            </p:cNvPr>
            <p:cNvCxnSpPr>
              <a:cxnSpLocks/>
            </p:cNvCxnSpPr>
            <p:nvPr/>
          </p:nvCxnSpPr>
          <p:spPr>
            <a:xfrm>
              <a:off x="3991431" y="2460360"/>
              <a:ext cx="1789344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806F0A0-3D53-4A67-91B6-F9FE80CA2486}"/>
                </a:ext>
              </a:extLst>
            </p:cNvPr>
            <p:cNvSpPr/>
            <p:nvPr/>
          </p:nvSpPr>
          <p:spPr>
            <a:xfrm>
              <a:off x="4218785" y="2547824"/>
              <a:ext cx="1334635" cy="2895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FFT Bin</a:t>
              </a: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E675091D-203B-4252-88A2-D1B636143072}"/>
                </a:ext>
              </a:extLst>
            </p:cNvPr>
            <p:cNvCxnSpPr>
              <a:cxnSpLocks/>
            </p:cNvCxnSpPr>
            <p:nvPr/>
          </p:nvCxnSpPr>
          <p:spPr>
            <a:xfrm>
              <a:off x="3994532" y="1642317"/>
              <a:ext cx="0" cy="8349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43430BF-CEB3-4826-B468-BEBF19DB84A5}"/>
                </a:ext>
              </a:extLst>
            </p:cNvPr>
            <p:cNvSpPr/>
            <p:nvPr/>
          </p:nvSpPr>
          <p:spPr>
            <a:xfrm rot="16200000">
              <a:off x="3257051" y="1984666"/>
              <a:ext cx="1092987" cy="1861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Amplitude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F5EC463-5389-4AF8-B311-81D0E8C58585}"/>
                    </a:ext>
                  </a:extLst>
                </p:cNvPr>
                <p:cNvSpPr txBox="1"/>
                <p:nvPr/>
              </p:nvSpPr>
              <p:spPr>
                <a:xfrm>
                  <a:off x="4044733" y="2477282"/>
                  <a:ext cx="16991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F5EC463-5389-4AF8-B311-81D0E8C585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4733" y="2477282"/>
                  <a:ext cx="169918" cy="246221"/>
                </a:xfrm>
                <a:prstGeom prst="rect">
                  <a:avLst/>
                </a:prstGeom>
                <a:blipFill>
                  <a:blip r:embed="rId25"/>
                  <a:stretch>
                    <a:fillRect l="-25000" r="-28571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56297354-6422-4A5F-B55A-B76055162176}"/>
                    </a:ext>
                  </a:extLst>
                </p:cNvPr>
                <p:cNvSpPr txBox="1"/>
                <p:nvPr/>
              </p:nvSpPr>
              <p:spPr>
                <a:xfrm>
                  <a:off x="5573330" y="2474440"/>
                  <a:ext cx="18915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𝐍</m:t>
                        </m:r>
                      </m:oMath>
                    </m:oMathPara>
                  </a14:m>
                  <a:endPara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56297354-6422-4A5F-B55A-B760551621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3330" y="2474440"/>
                  <a:ext cx="189154" cy="246221"/>
                </a:xfrm>
                <a:prstGeom prst="rect">
                  <a:avLst/>
                </a:prstGeom>
                <a:blipFill>
                  <a:blip r:embed="rId26"/>
                  <a:stretch>
                    <a:fillRect l="-25806" r="-22581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1C74F60-A8B9-4115-824F-728F384702F4}"/>
              </a:ext>
            </a:extLst>
          </p:cNvPr>
          <p:cNvSpPr txBox="1"/>
          <p:nvPr/>
        </p:nvSpPr>
        <p:spPr>
          <a:xfrm>
            <a:off x="231365" y="2983212"/>
            <a:ext cx="8763000" cy="1280697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3000" dirty="0">
                <a:solidFill>
                  <a:schemeClr val="bg1"/>
                </a:solidFill>
              </a:rPr>
              <a:t>More power in the network </a:t>
            </a:r>
            <a:r>
              <a:rPr lang="en-US" sz="3000" dirty="0">
                <a:solidFill>
                  <a:schemeClr val="bg1"/>
                </a:solidFill>
                <a:sym typeface="Wingdings" panose="05000000000000000000" pitchFamily="2" charset="2"/>
              </a:rPr>
              <a:t> Higher network </a:t>
            </a:r>
            <a:r>
              <a:rPr lang="en-US" sz="3000" dirty="0" smtClean="0">
                <a:solidFill>
                  <a:schemeClr val="bg1"/>
                </a:solidFill>
                <a:sym typeface="Wingdings" panose="05000000000000000000" pitchFamily="2" charset="2"/>
              </a:rPr>
              <a:t>rate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4BB8B5A-A922-43FC-9A17-EF06A70D42D5}"/>
              </a:ext>
            </a:extLst>
          </p:cNvPr>
          <p:cNvSpPr txBox="1"/>
          <p:nvPr/>
        </p:nvSpPr>
        <p:spPr>
          <a:xfrm>
            <a:off x="1" y="1639553"/>
            <a:ext cx="9140908" cy="808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device uses ON-OFF keying on cyclic-shift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29328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5" grpId="0"/>
      <p:bldP spid="166" grpId="0"/>
      <p:bldP spid="183" grpId="0"/>
      <p:bldP spid="16" grpId="0"/>
      <p:bldP spid="100" grpId="0" animBg="1"/>
      <p:bldP spid="101" grpId="0"/>
    </p:bldLst>
  </p:timing>
</p:sld>
</file>

<file path=ppt/theme/theme1.xml><?xml version="1.0" encoding="utf-8"?>
<a:theme xmlns:a="http://schemas.openxmlformats.org/drawingml/2006/main" name="Theme2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13087</TotalTime>
  <Words>894</Words>
  <Application>Microsoft Office PowerPoint</Application>
  <PresentationFormat>On-screen Show (4:3)</PresentationFormat>
  <Paragraphs>364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Verdana</vt:lpstr>
      <vt:lpstr>Cambria Math</vt:lpstr>
      <vt:lpstr>Arial</vt:lpstr>
      <vt:lpstr>Helvetica</vt:lpstr>
      <vt:lpstr>Calibri</vt:lpstr>
      <vt:lpstr>Helvetica Neue</vt:lpstr>
      <vt:lpstr>Wingdings</vt:lpstr>
      <vt:lpstr>Theme2</vt:lpstr>
      <vt:lpstr>NetScatter: Enabling Large-Scale Backscatter Networks</vt:lpstr>
      <vt:lpstr>Backscatter Communication</vt:lpstr>
      <vt:lpstr>Grand Challenge: Long-Range Backscatter Network</vt:lpstr>
      <vt:lpstr>NetScatter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Battery-free HD Video Streaming</dc:title>
  <dc:creator>Saman Naderiparizi;Mehrdad Hessar</dc:creator>
  <cp:lastModifiedBy>Windows User</cp:lastModifiedBy>
  <cp:revision>614</cp:revision>
  <dcterms:modified xsi:type="dcterms:W3CDTF">2019-02-27T14:05:09Z</dcterms:modified>
</cp:coreProperties>
</file>